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2" r:id="rId8"/>
    <p:sldId id="263" r:id="rId9"/>
    <p:sldId id="264" r:id="rId10"/>
    <p:sldId id="270" r:id="rId11"/>
    <p:sldId id="269" r:id="rId12"/>
    <p:sldId id="271" r:id="rId13"/>
    <p:sldId id="272" r:id="rId14"/>
    <p:sldId id="296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7" r:id="rId27"/>
    <p:sldId id="29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65" r:id="rId38"/>
    <p:sldId id="266" r:id="rId39"/>
    <p:sldId id="285" r:id="rId40"/>
    <p:sldId id="268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A59"/>
    <a:srgbClr val="60C93B"/>
    <a:srgbClr val="72CF51"/>
    <a:srgbClr val="E4E4E4"/>
    <a:srgbClr val="EAE2E6"/>
    <a:srgbClr val="FAF8F9"/>
    <a:srgbClr val="EF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84625-99FF-4E9C-A10C-B58C4AAA5D8D}" v="492" dt="2025-04-24T20:01:45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0B684-DF8A-C2E0-FE33-4EEC9718E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57D4F9-3A03-09E7-CFBC-E99C1CE4D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2A06CB-4B85-D8A1-6478-016EB135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406CC-F422-4F5A-7F59-7F65FDC4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6AADFB-AC5C-D74B-F063-4AB52699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03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8A08F-E20C-E844-279E-3BF2058E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990AA0-7FBC-6D11-11D8-54EF995DB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F01B6F-5BB4-B8D7-A421-E96733E4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62DF69-231F-E8EE-6BE1-6D0D75AD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6483AE-1C79-8905-CF92-7925DD7F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90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BBC55A-89E2-0827-F5F1-7D9C866A4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E52A2B-D71C-5651-7B9D-D9EF15E4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15F8DE-3730-FCAA-337B-18E73D15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49C085-F6E0-3403-D7B3-B1157750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11F35A-1E38-83B9-4C88-ECB8305D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69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EC731-27F2-3587-6B48-B7C4F0DA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79D02-2FB0-EF6D-0D0E-8F2BB2C67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206D19-3FA3-CC68-866C-BDD4744F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6B8A31-36A1-12C8-8E57-36061DAD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2BB876-E396-682A-CD53-ED26540F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5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ECB11-7F61-E665-E090-7F286BE0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4FA05D-38E6-4668-27D4-B3FF1A22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60A64A-DDC8-586F-45EB-5C86A61A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B0FF72-4848-5BA4-B718-922CF56C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FD063C-D9EE-D5C2-EC47-B64B4619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33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2B5F0-31FC-4AC0-5790-925747B5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DD60CA-783B-AE41-D062-05B21CC8B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C273A7-8BA3-8DCD-BAF5-EDB1B9758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C2D25F-B8BF-7E23-B91B-E2F3C170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5807C4F-37D1-7F60-1129-D53B3D2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1F26A1-D919-8D75-3842-AF376785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35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FBB37-A167-A197-D167-74A4500F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E4727F-672D-519B-0DD4-CF2A9415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36FC25-E2CA-6A83-F1C9-5FD723577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CB6B30-0B3A-BAF4-2CB6-0978822D5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396CCED-4ABB-810E-3A7D-8CF0F4E6C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68E6122-E11F-9C49-FB27-8D94F3E1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5221B2-E957-CA50-D2F1-8B9E1B00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DFB490E-0228-B98E-0F85-9031AFA3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61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DD5B3-D218-D9E5-4F4A-4EC37815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ACBFF4-FA7F-0088-B75E-AA45A9DD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C24C2-C2CF-BD15-C590-F8B4FAD0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716642-25B8-688C-5C9B-48340C03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19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F3C1EC6-F9A9-969B-934D-AE5E7E52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E4BAD8-FFAC-C545-D227-EA27C07D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D369E5-C15E-FA8E-C1B2-598E0B42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79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13B6B-E7B1-EFA9-B92B-EAE59874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746F51-6200-5925-9BA9-2050A65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A39020-13F7-1EEA-71B9-9CDBA5C5D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122952-2FC2-B9C2-479A-81A3A5D5F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09CEA8-CD56-B567-8F93-2F89F0F47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61BF66-0CE0-6870-E84F-E49964EE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36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D3B6D7-4B90-BEF1-3171-F07DA59B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F81D9FE-3C85-FB83-275D-66CA240C0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49A40C-2F69-0F34-E15C-9EF1C185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AA1A10-4860-5DF4-2903-15776812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1B2704-F8FA-E005-D2C8-BF150010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B41D32-227B-127D-157A-E2711D6C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2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C3811A-B84A-4054-CB14-A83E4958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AC5D9C-735C-3B53-C568-53B1C018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E110B9-F302-178C-C974-678652590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91B97-BA1A-4F5A-8169-F282DF354E3D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FB260-A085-14E1-E173-169901EED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9D0225-8AD2-1E9F-67E3-1D00AC6CC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21EF24-4A34-4595-9B27-03DB729580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4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29BD515-B837-B9CB-899C-FA344B073D82}"/>
              </a:ext>
            </a:extLst>
          </p:cNvPr>
          <p:cNvSpPr/>
          <p:nvPr/>
        </p:nvSpPr>
        <p:spPr>
          <a:xfrm>
            <a:off x="-217742" y="5884674"/>
            <a:ext cx="7560000" cy="43240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44B74FE-6952-6E20-AAF7-6973BD393D7F}"/>
              </a:ext>
            </a:extLst>
          </p:cNvPr>
          <p:cNvSpPr/>
          <p:nvPr/>
        </p:nvSpPr>
        <p:spPr>
          <a:xfrm>
            <a:off x="-213894" y="5248263"/>
            <a:ext cx="9000000" cy="63538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D934E5E-62F6-9D2D-DEEF-3C08AB8C0A0D}"/>
              </a:ext>
            </a:extLst>
          </p:cNvPr>
          <p:cNvSpPr/>
          <p:nvPr/>
        </p:nvSpPr>
        <p:spPr>
          <a:xfrm>
            <a:off x="-204954" y="4544473"/>
            <a:ext cx="9616968" cy="78760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23832B2-6F27-8188-23BA-C1BE19F7F66F}"/>
              </a:ext>
            </a:extLst>
          </p:cNvPr>
          <p:cNvSpPr/>
          <p:nvPr/>
        </p:nvSpPr>
        <p:spPr>
          <a:xfrm>
            <a:off x="-204954" y="-156626"/>
            <a:ext cx="12628182" cy="345264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985C9D-5DA8-C258-8184-0E36A06B1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77" y="1525925"/>
            <a:ext cx="6038954" cy="1066308"/>
          </a:xfrm>
        </p:spPr>
        <p:txBody>
          <a:bodyPr>
            <a:noAutofit/>
          </a:bodyPr>
          <a:lstStyle/>
          <a:p>
            <a:pPr algn="l"/>
            <a:r>
              <a:rPr lang="pt-BR" sz="10000" b="1" i="1" dirty="0">
                <a:solidFill>
                  <a:schemeClr val="bg1"/>
                </a:solidFill>
              </a:rPr>
              <a:t>Bootstrap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CE33A02-2681-8363-DF8C-0FDFF8FDE0CB}"/>
              </a:ext>
            </a:extLst>
          </p:cNvPr>
          <p:cNvSpPr/>
          <p:nvPr/>
        </p:nvSpPr>
        <p:spPr>
          <a:xfrm>
            <a:off x="-204954" y="6284571"/>
            <a:ext cx="6120000" cy="29848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C51FD2-8F7D-B4E1-E80D-4DCA628B05B6}"/>
              </a:ext>
            </a:extLst>
          </p:cNvPr>
          <p:cNvSpPr/>
          <p:nvPr/>
        </p:nvSpPr>
        <p:spPr>
          <a:xfrm>
            <a:off x="-196014" y="6629261"/>
            <a:ext cx="4680000" cy="11862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087EE84-7B45-40EB-2E36-9AC723AFD10F}"/>
              </a:ext>
            </a:extLst>
          </p:cNvPr>
          <p:cNvSpPr/>
          <p:nvPr/>
        </p:nvSpPr>
        <p:spPr>
          <a:xfrm>
            <a:off x="110359" y="6764940"/>
            <a:ext cx="3240000" cy="7290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8EBF90A-E546-774B-DF9F-F7A32033228A}"/>
              </a:ext>
            </a:extLst>
          </p:cNvPr>
          <p:cNvSpPr/>
          <p:nvPr/>
        </p:nvSpPr>
        <p:spPr>
          <a:xfrm>
            <a:off x="-196014" y="3281975"/>
            <a:ext cx="10389478" cy="12865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3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6F46269-D68F-651E-214D-875D07BE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67" y="600430"/>
            <a:ext cx="4412936" cy="1325563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Sobre Bootstrap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AAC284-3B4E-3210-3DF0-7348245151B6}"/>
              </a:ext>
            </a:extLst>
          </p:cNvPr>
          <p:cNvSpPr txBox="1"/>
          <p:nvPr/>
        </p:nvSpPr>
        <p:spPr>
          <a:xfrm>
            <a:off x="556915" y="2059755"/>
            <a:ext cx="108100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Performance: </a:t>
            </a:r>
            <a:r>
              <a:rPr lang="pt-BR" dirty="0">
                <a:solidFill>
                  <a:schemeClr val="bg1"/>
                </a:solidFill>
              </a:rPr>
              <a:t>Bootstrap possui múltiplos métodos para melhorar a performance, como o uso de SASS uma  extensão do CSS, scripts em Javascript </a:t>
            </a:r>
            <a:r>
              <a:rPr lang="pt-BR" dirty="0" err="1">
                <a:solidFill>
                  <a:schemeClr val="bg1"/>
                </a:solidFill>
              </a:rPr>
              <a:t>pré</a:t>
            </a:r>
            <a:r>
              <a:rPr lang="pt-BR" dirty="0">
                <a:solidFill>
                  <a:schemeClr val="bg1"/>
                </a:solidFill>
              </a:rPr>
              <a:t>-construídos, e classes como o </a:t>
            </a:r>
            <a:r>
              <a:rPr lang="pt-BR" dirty="0" err="1">
                <a:solidFill>
                  <a:schemeClr val="bg1"/>
                </a:solidFill>
              </a:rPr>
              <a:t>Lazy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Load</a:t>
            </a:r>
            <a:r>
              <a:rPr lang="pt-BR" dirty="0">
                <a:solidFill>
                  <a:schemeClr val="bg1"/>
                </a:solidFill>
              </a:rPr>
              <a:t> usada em imagens e vídeos, esta ferramenta permite que elementos só sejam carregados ao estarem na tela visível do usuário.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Acessibilidade: </a:t>
            </a:r>
            <a:r>
              <a:rPr lang="pt-BR" dirty="0">
                <a:solidFill>
                  <a:schemeClr val="bg1"/>
                </a:solidFill>
              </a:rPr>
              <a:t>Bootstrap oferece algumas acessibilidades como navegação pelo site por teclado ou toque e mudança de cores e tamanho de fonte, contanto o nível de acessibilidade presente em um site depende do que o autor disponibiliza através de estilos e scripts, porem o Bootstrap facilita estas implementações.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SEO:</a:t>
            </a:r>
            <a:r>
              <a:rPr lang="pt-BR" dirty="0">
                <a:solidFill>
                  <a:schemeClr val="bg1"/>
                </a:solidFill>
              </a:rPr>
              <a:t> Este é o sistema de ranque de sites do mecanismo de busca, apenas o uso do Bootstrap e suas ferramentas garantem um certo ranque ao site, por conta de sua velocidade, layout responsivo e padronização, cabe ao autor organizar seu site e código para garantir um ranque maior nos resultados de pesquisas.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5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20B4B-275F-6AA4-A3C3-CD7ABB88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Exemplo Prático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C020C0-2D9B-1B7A-03AE-F37A5702F61C}"/>
              </a:ext>
            </a:extLst>
          </p:cNvPr>
          <p:cNvSpPr txBox="1"/>
          <p:nvPr/>
        </p:nvSpPr>
        <p:spPr>
          <a:xfrm>
            <a:off x="415159" y="1715122"/>
            <a:ext cx="1158240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2200"/>
              </a:spcAft>
            </a:pP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 a implementação do Bootstrap é possível acelerar a estilização de páginas com múltiplas classes CSS pré-feitas, inclusive a criação de layouts adaptáveis a diversas telas e aparelhos. Os arquivos CSS tanto como o Javascript, podem ser baixados e colocados no projeto ou declarados diretamente pelo link disponibilizado pelo Bootstrap. No seguinte exemplo, foi declarado o link para o </a:t>
            </a:r>
            <a:r>
              <a:rPr lang="pt-B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css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Bootstrap no </a:t>
            </a:r>
            <a:r>
              <a:rPr lang="pt-B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arquivo: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E3E82C6-11A5-93E4-1C9D-DBDACD697440}"/>
              </a:ext>
            </a:extLst>
          </p:cNvPr>
          <p:cNvSpPr txBox="1"/>
          <p:nvPr/>
        </p:nvSpPr>
        <p:spPr>
          <a:xfrm>
            <a:off x="680545" y="3672513"/>
            <a:ext cx="10673255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&lt;!DOCTYPE html&gt;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&lt;html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lang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pt-br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&lt;meta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charset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="UTF-8"&gt;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&lt;meta name="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viewport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content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width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=device-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width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initial-scale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=1.0"&gt;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&lt;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title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&gt;Bootstrap&lt;/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title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&lt;link 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stylesheet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 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href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="https://cdn.jsdelivr.net/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npm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/bootstrap@5.3.5/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pt-BR" sz="1100" b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css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/bootstrap.min.css"&gt;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&lt;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style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form{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background-color: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rgb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(240, 215, 192);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padding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10px;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border-radius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5px;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margin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-top: 2vw;}</a:t>
            </a:r>
          </a:p>
          <a:p>
            <a:pPr algn="just">
              <a:spcAft>
                <a:spcPts val="2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&lt;/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style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spcAft>
                <a:spcPts val="200"/>
              </a:spcAft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&lt;/</a:t>
            </a:r>
            <a:r>
              <a:rPr lang="pt-BR" sz="11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AB904FC-67E0-6278-7096-1C543200AB08}"/>
              </a:ext>
            </a:extLst>
          </p:cNvPr>
          <p:cNvSpPr txBox="1"/>
          <p:nvPr/>
        </p:nvSpPr>
        <p:spPr>
          <a:xfrm>
            <a:off x="317938" y="4312010"/>
            <a:ext cx="117768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&lt;link 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stylesheet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 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href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="https://cdn.jsdelivr.net/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npm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/bootstrap@5.3.5/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pt-BR" sz="28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css</a:t>
            </a:r>
            <a:r>
              <a:rPr lang="pt-BR" sz="2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/bootstrap.min.css"&gt;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1A98-FABB-36CE-5D3D-8160A799B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ED7C1-E8B2-267C-B972-35024DA3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Exemplo Prático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057BB4-9203-3C8C-3FD7-B4211C619905}"/>
              </a:ext>
            </a:extLst>
          </p:cNvPr>
          <p:cNvSpPr txBox="1"/>
          <p:nvPr/>
        </p:nvSpPr>
        <p:spPr>
          <a:xfrm>
            <a:off x="248963" y="1690688"/>
            <a:ext cx="1169407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2200"/>
              </a:spcAft>
            </a:pP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 o uso das classes do Bootstrap a estilização se torna mais simples e rápida. Ao utilizar as classes pertencentes ao grid system é feita a criação de layouts responsivos: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A10DC5-843F-90BC-3A94-E69A057BA06B}"/>
              </a:ext>
            </a:extLst>
          </p:cNvPr>
          <p:cNvSpPr txBox="1"/>
          <p:nvPr/>
        </p:nvSpPr>
        <p:spPr>
          <a:xfrm rot="16200000">
            <a:off x="4539153" y="-1371104"/>
            <a:ext cx="3429000" cy="13029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&lt;body&gt;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&lt;form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class="container-sm"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class="row"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class="mb-3 col-sm"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&lt;label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class="form-label"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for="cliente"&gt;Nome do Cliente:&lt;/label&gt;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class="form-control"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type="text" id="cliente" placeholder="Digite seu nome..."&gt;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class="mb-3 col-sm"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&lt;label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class="form-label"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for="senha"&gt;Senha do Cliente:&lt;/label&gt;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class="form-control"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type="text" id="senha" placeholder="Digite sua senha..."&gt;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class="mb-3"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class="mb-1"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&lt;label&gt;Serviços Desejados:&lt;/label&gt;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class="row"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class="col-sm-4"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class="row"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class="col-lg"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class="form-check-input" class="form-check-input"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type="checkbox" id="oleo" name="checksservicos" value="oleo"&gt;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&lt;label for="oleo"&gt;Troca de Óleo&lt;/label&gt;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class="col-lg"&gt;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class="form-check-input"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type="checkbox" id="alinhamento" name="checksservicos" value="alinhamento"&gt;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&lt;label for="alinhamento"&gt;Alinhamento&lt;/label&gt;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class="col-sm-4"&gt;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class="row"&gt;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class="col-lg"&gt;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class="form-check-input"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type="checkbox" id="balanceamento" name="checksservicos" value="balanceamento"&gt;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&lt;label for="balanceamento"&gt;Balanceamento&lt;/label&gt;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&lt;/div&gt;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&lt;div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class="col-lg"&gt;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&lt;input </a:t>
            </a:r>
            <a:r>
              <a:rPr lang="pt-BR" sz="11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class="form-check-input"</a:t>
            </a: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type="checkbox" id="revisao" name="checksservicos" value="revisao"&gt;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pt-BR" sz="11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                    &lt;label for="revisao"&gt;Revisão Geral&lt;/label&gt;</a:t>
            </a:r>
            <a:endParaRPr lang="pt-BR" sz="11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B74642-098C-197A-D8AD-587505C90C75}"/>
              </a:ext>
            </a:extLst>
          </p:cNvPr>
          <p:cNvSpPr txBox="1"/>
          <p:nvPr/>
        </p:nvSpPr>
        <p:spPr>
          <a:xfrm>
            <a:off x="477563" y="3059667"/>
            <a:ext cx="347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&lt;form 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class="container-sm"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E29C43E-3C4D-93ED-57B0-CFE431E9ED81}"/>
              </a:ext>
            </a:extLst>
          </p:cNvPr>
          <p:cNvSpPr txBox="1"/>
          <p:nvPr/>
        </p:nvSpPr>
        <p:spPr>
          <a:xfrm>
            <a:off x="1455188" y="3697676"/>
            <a:ext cx="250172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&lt;div </a:t>
            </a:r>
            <a:r>
              <a:rPr lang="pt-BR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class="row"</a:t>
            </a: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</a:t>
            </a:r>
            <a:endParaRPr lang="pt-BR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589504-3A7A-FCF8-385F-71D2D75E27A5}"/>
              </a:ext>
            </a:extLst>
          </p:cNvPr>
          <p:cNvSpPr txBox="1"/>
          <p:nvPr/>
        </p:nvSpPr>
        <p:spPr>
          <a:xfrm>
            <a:off x="572813" y="4752786"/>
            <a:ext cx="338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&lt;div 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class="mb-3 col-sm"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3B37C1-B025-5121-22E9-EA32FA2BA2BC}"/>
              </a:ext>
            </a:extLst>
          </p:cNvPr>
          <p:cNvSpPr txBox="1"/>
          <p:nvPr/>
        </p:nvSpPr>
        <p:spPr>
          <a:xfrm>
            <a:off x="4293102" y="3513010"/>
            <a:ext cx="782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&lt;label 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class="form-label"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for="cliente"&gt;Nome do Cliente:&lt;/label&gt;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586E1F9-EB81-FF8D-9BEE-3A7A0C49A1E9}"/>
              </a:ext>
            </a:extLst>
          </p:cNvPr>
          <p:cNvSpPr txBox="1"/>
          <p:nvPr/>
        </p:nvSpPr>
        <p:spPr>
          <a:xfrm>
            <a:off x="3271108" y="4298444"/>
            <a:ext cx="918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&lt;input </a:t>
            </a:r>
            <a:r>
              <a:rPr lang="pt-BR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class="form-control"</a:t>
            </a: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type="text" id="cliente" placeholder="Digite seu nome..."&gt;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B698FA5-E12A-AE34-CC9C-AFFE175A18A3}"/>
              </a:ext>
            </a:extLst>
          </p:cNvPr>
          <p:cNvSpPr txBox="1"/>
          <p:nvPr/>
        </p:nvSpPr>
        <p:spPr>
          <a:xfrm>
            <a:off x="6843080" y="4937452"/>
            <a:ext cx="4776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&lt;select </a:t>
            </a:r>
            <a:r>
              <a:rPr lang="pt-BR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class="form-select"</a:t>
            </a: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id="selecao"&gt;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E42241-8E5D-689F-28B8-CDD3423AD366}"/>
              </a:ext>
            </a:extLst>
          </p:cNvPr>
          <p:cNvSpPr txBox="1"/>
          <p:nvPr/>
        </p:nvSpPr>
        <p:spPr>
          <a:xfrm>
            <a:off x="1455188" y="5576460"/>
            <a:ext cx="676819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&lt;textarea </a:t>
            </a:r>
            <a:r>
              <a:rPr lang="pt-BR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class="form-control"</a:t>
            </a: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id="observacao" &gt;&lt;/textarea&gt;</a:t>
            </a:r>
            <a:endParaRPr lang="pt-BR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99C2526-F204-D50F-85E8-623053FD6DBB}"/>
              </a:ext>
            </a:extLst>
          </p:cNvPr>
          <p:cNvSpPr txBox="1"/>
          <p:nvPr/>
        </p:nvSpPr>
        <p:spPr>
          <a:xfrm>
            <a:off x="3956909" y="6327908"/>
            <a:ext cx="814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&lt;button type="button" 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class="btn btn-primary"&gt;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Agendar Serviço&lt;/button&gt;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B82E18E-E7CB-3B99-CFE3-98FB7F340A2F}"/>
              </a:ext>
            </a:extLst>
          </p:cNvPr>
          <p:cNvSpPr txBox="1"/>
          <p:nvPr/>
        </p:nvSpPr>
        <p:spPr>
          <a:xfrm>
            <a:off x="108306" y="6259069"/>
            <a:ext cx="347934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&lt;div </a:t>
            </a:r>
            <a:r>
              <a:rPr lang="pt-BR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class="mb-3 col-sm-6"&gt;</a:t>
            </a:r>
            <a:endParaRPr lang="pt-BR" sz="2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82DB0-7C45-4A96-F689-0666D70D6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90B3E9-C034-1994-99D5-53E1F73C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Exemplo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Prático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6712C1-C65B-DB7D-BF45-2776D3C0778B}"/>
              </a:ext>
            </a:extLst>
          </p:cNvPr>
          <p:cNvSpPr txBox="1"/>
          <p:nvPr/>
        </p:nvSpPr>
        <p:spPr>
          <a:xfrm>
            <a:off x="4367695" y="744233"/>
            <a:ext cx="3025303" cy="564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Resultado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FB9C5F4-5364-48E8-1914-796253F27831}"/>
              </a:ext>
            </a:extLst>
          </p:cNvPr>
          <p:cNvGrpSpPr/>
          <p:nvPr/>
        </p:nvGrpSpPr>
        <p:grpSpPr>
          <a:xfrm>
            <a:off x="4106675" y="1611374"/>
            <a:ext cx="8082277" cy="4167431"/>
            <a:chOff x="0" y="0"/>
            <a:chExt cx="11935968" cy="528218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8EEE65C-6CE8-4D57-BD38-ADCC5CE7E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384"/>
              <a:ext cx="2587494" cy="48768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208CB1F-619F-4888-9241-7E5FD80D4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142" y="551688"/>
              <a:ext cx="5605826" cy="4062984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89F36AB-890D-45A1-9A5F-C67849884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494" y="0"/>
              <a:ext cx="4044571" cy="5282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08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AA7A8-E238-9C98-3862-68CE447E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11" y="262495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6600" b="1" dirty="0">
                <a:solidFill>
                  <a:schemeClr val="accent5">
                    <a:lumMod val="50000"/>
                  </a:schemeClr>
                </a:solidFill>
              </a:rPr>
              <a:t>Apresentação do Site do Bootstrap</a:t>
            </a:r>
          </a:p>
        </p:txBody>
      </p:sp>
    </p:spTree>
    <p:extLst>
      <p:ext uri="{BB962C8B-B14F-4D97-AF65-F5344CB8AC3E}">
        <p14:creationId xmlns:p14="http://schemas.microsoft.com/office/powerpoint/2010/main" val="311813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ysDot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22804" y="1051856"/>
            <a:ext cx="984012" cy="638993"/>
            <a:chOff x="0" y="0"/>
            <a:chExt cx="298480" cy="193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8480" cy="193825"/>
            </a:xfrm>
            <a:custGeom>
              <a:avLst/>
              <a:gdLst/>
              <a:ahLst/>
              <a:cxnLst/>
              <a:rect l="l" t="t" r="r" b="b"/>
              <a:pathLst>
                <a:path w="298480" h="193825">
                  <a:moveTo>
                    <a:pt x="0" y="0"/>
                  </a:moveTo>
                  <a:lnTo>
                    <a:pt x="298480" y="0"/>
                  </a:lnTo>
                  <a:lnTo>
                    <a:pt x="298480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98480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2805" y="1740240"/>
            <a:ext cx="214233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Abri o menu de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introdução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419351" y="6426835"/>
            <a:ext cx="683895" cy="431165"/>
            <a:chOff x="0" y="0"/>
            <a:chExt cx="1367790" cy="862330"/>
          </a:xfrm>
        </p:grpSpPr>
        <p:sp>
          <p:nvSpPr>
            <p:cNvPr id="8" name="Freeform 8"/>
            <p:cNvSpPr/>
            <p:nvPr/>
          </p:nvSpPr>
          <p:spPr>
            <a:xfrm>
              <a:off x="46990" y="44450"/>
              <a:ext cx="1276350" cy="769620"/>
            </a:xfrm>
            <a:custGeom>
              <a:avLst/>
              <a:gdLst/>
              <a:ahLst/>
              <a:cxnLst/>
              <a:rect l="l" t="t" r="r" b="b"/>
              <a:pathLst>
                <a:path w="1276350" h="769620">
                  <a:moveTo>
                    <a:pt x="125730" y="506730"/>
                  </a:moveTo>
                  <a:cubicBezTo>
                    <a:pt x="382270" y="557530"/>
                    <a:pt x="492760" y="615950"/>
                    <a:pt x="554990" y="618490"/>
                  </a:cubicBezTo>
                  <a:cubicBezTo>
                    <a:pt x="591820" y="619760"/>
                    <a:pt x="609600" y="608330"/>
                    <a:pt x="643890" y="596900"/>
                  </a:cubicBezTo>
                  <a:cubicBezTo>
                    <a:pt x="693420" y="580390"/>
                    <a:pt x="756920" y="543560"/>
                    <a:pt x="824230" y="520700"/>
                  </a:cubicBezTo>
                  <a:cubicBezTo>
                    <a:pt x="904240" y="491490"/>
                    <a:pt x="1027430" y="449580"/>
                    <a:pt x="1094740" y="441960"/>
                  </a:cubicBezTo>
                  <a:cubicBezTo>
                    <a:pt x="1134110" y="438150"/>
                    <a:pt x="1163320" y="440690"/>
                    <a:pt x="1188720" y="447040"/>
                  </a:cubicBezTo>
                  <a:cubicBezTo>
                    <a:pt x="1206500" y="452120"/>
                    <a:pt x="1223010" y="458470"/>
                    <a:pt x="1234440" y="468630"/>
                  </a:cubicBezTo>
                  <a:cubicBezTo>
                    <a:pt x="1245870" y="477520"/>
                    <a:pt x="1254760" y="490220"/>
                    <a:pt x="1259840" y="502920"/>
                  </a:cubicBezTo>
                  <a:cubicBezTo>
                    <a:pt x="1264920" y="515620"/>
                    <a:pt x="1268730" y="529590"/>
                    <a:pt x="1266190" y="544830"/>
                  </a:cubicBezTo>
                  <a:cubicBezTo>
                    <a:pt x="1263650" y="561340"/>
                    <a:pt x="1256030" y="582930"/>
                    <a:pt x="1238250" y="600710"/>
                  </a:cubicBezTo>
                  <a:cubicBezTo>
                    <a:pt x="1212850" y="626110"/>
                    <a:pt x="1155700" y="654050"/>
                    <a:pt x="1104900" y="666750"/>
                  </a:cubicBezTo>
                  <a:cubicBezTo>
                    <a:pt x="1047750" y="680720"/>
                    <a:pt x="976630" y="675640"/>
                    <a:pt x="909320" y="670560"/>
                  </a:cubicBezTo>
                  <a:cubicBezTo>
                    <a:pt x="835660" y="666750"/>
                    <a:pt x="750570" y="650240"/>
                    <a:pt x="680720" y="636270"/>
                  </a:cubicBezTo>
                  <a:cubicBezTo>
                    <a:pt x="621030" y="623570"/>
                    <a:pt x="584200" y="612140"/>
                    <a:pt x="518160" y="594360"/>
                  </a:cubicBezTo>
                  <a:cubicBezTo>
                    <a:pt x="415290" y="566420"/>
                    <a:pt x="194310" y="510540"/>
                    <a:pt x="124460" y="481330"/>
                  </a:cubicBezTo>
                  <a:cubicBezTo>
                    <a:pt x="96520" y="469900"/>
                    <a:pt x="82550" y="466090"/>
                    <a:pt x="69850" y="450850"/>
                  </a:cubicBezTo>
                  <a:cubicBezTo>
                    <a:pt x="57150" y="436880"/>
                    <a:pt x="46990" y="412750"/>
                    <a:pt x="45720" y="394970"/>
                  </a:cubicBezTo>
                  <a:cubicBezTo>
                    <a:pt x="43180" y="381000"/>
                    <a:pt x="45720" y="368300"/>
                    <a:pt x="53340" y="355600"/>
                  </a:cubicBezTo>
                  <a:cubicBezTo>
                    <a:pt x="60960" y="340360"/>
                    <a:pt x="81280" y="320040"/>
                    <a:pt x="96520" y="312420"/>
                  </a:cubicBezTo>
                  <a:cubicBezTo>
                    <a:pt x="109220" y="306070"/>
                    <a:pt x="119380" y="303530"/>
                    <a:pt x="137160" y="306070"/>
                  </a:cubicBezTo>
                  <a:cubicBezTo>
                    <a:pt x="168910" y="308610"/>
                    <a:pt x="226060" y="334010"/>
                    <a:pt x="275590" y="354330"/>
                  </a:cubicBezTo>
                  <a:cubicBezTo>
                    <a:pt x="334010" y="378460"/>
                    <a:pt x="407670" y="427990"/>
                    <a:pt x="462280" y="444500"/>
                  </a:cubicBezTo>
                  <a:cubicBezTo>
                    <a:pt x="501650" y="454660"/>
                    <a:pt x="521970" y="445770"/>
                    <a:pt x="567690" y="454660"/>
                  </a:cubicBezTo>
                  <a:cubicBezTo>
                    <a:pt x="651510" y="469900"/>
                    <a:pt x="820420" y="541020"/>
                    <a:pt x="922020" y="554990"/>
                  </a:cubicBezTo>
                  <a:cubicBezTo>
                    <a:pt x="994410" y="563880"/>
                    <a:pt x="1106170" y="571500"/>
                    <a:pt x="1112520" y="554990"/>
                  </a:cubicBezTo>
                  <a:cubicBezTo>
                    <a:pt x="1117600" y="543560"/>
                    <a:pt x="1066800" y="521970"/>
                    <a:pt x="1054100" y="497840"/>
                  </a:cubicBezTo>
                  <a:cubicBezTo>
                    <a:pt x="1041400" y="473710"/>
                    <a:pt x="1040130" y="435610"/>
                    <a:pt x="1040130" y="405130"/>
                  </a:cubicBezTo>
                  <a:cubicBezTo>
                    <a:pt x="1038860" y="378460"/>
                    <a:pt x="1040130" y="353060"/>
                    <a:pt x="1049020" y="326390"/>
                  </a:cubicBezTo>
                  <a:cubicBezTo>
                    <a:pt x="1057910" y="294640"/>
                    <a:pt x="1109980" y="238760"/>
                    <a:pt x="1102360" y="229870"/>
                  </a:cubicBezTo>
                  <a:cubicBezTo>
                    <a:pt x="1094740" y="222250"/>
                    <a:pt x="1054100" y="259080"/>
                    <a:pt x="1019810" y="262890"/>
                  </a:cubicBezTo>
                  <a:cubicBezTo>
                    <a:pt x="970280" y="267970"/>
                    <a:pt x="880110" y="240030"/>
                    <a:pt x="826770" y="224790"/>
                  </a:cubicBezTo>
                  <a:cubicBezTo>
                    <a:pt x="787400" y="213360"/>
                    <a:pt x="759460" y="194310"/>
                    <a:pt x="727710" y="186690"/>
                  </a:cubicBezTo>
                  <a:cubicBezTo>
                    <a:pt x="699770" y="180340"/>
                    <a:pt x="669290" y="187960"/>
                    <a:pt x="646430" y="179070"/>
                  </a:cubicBezTo>
                  <a:cubicBezTo>
                    <a:pt x="627380" y="171450"/>
                    <a:pt x="607060" y="157480"/>
                    <a:pt x="596900" y="140970"/>
                  </a:cubicBezTo>
                  <a:cubicBezTo>
                    <a:pt x="586740" y="124460"/>
                    <a:pt x="581660" y="99060"/>
                    <a:pt x="585470" y="80010"/>
                  </a:cubicBezTo>
                  <a:cubicBezTo>
                    <a:pt x="589280" y="59690"/>
                    <a:pt x="604520" y="38100"/>
                    <a:pt x="617220" y="25400"/>
                  </a:cubicBezTo>
                  <a:cubicBezTo>
                    <a:pt x="628650" y="15240"/>
                    <a:pt x="640080" y="11430"/>
                    <a:pt x="656590" y="7620"/>
                  </a:cubicBezTo>
                  <a:cubicBezTo>
                    <a:pt x="681990" y="2540"/>
                    <a:pt x="715010" y="0"/>
                    <a:pt x="762000" y="6350"/>
                  </a:cubicBezTo>
                  <a:cubicBezTo>
                    <a:pt x="855980" y="19050"/>
                    <a:pt x="1127760" y="100330"/>
                    <a:pt x="1186180" y="133350"/>
                  </a:cubicBezTo>
                  <a:cubicBezTo>
                    <a:pt x="1203960" y="143510"/>
                    <a:pt x="1210310" y="149860"/>
                    <a:pt x="1217930" y="161290"/>
                  </a:cubicBezTo>
                  <a:cubicBezTo>
                    <a:pt x="1224280" y="171450"/>
                    <a:pt x="1230630" y="185420"/>
                    <a:pt x="1231900" y="199390"/>
                  </a:cubicBezTo>
                  <a:cubicBezTo>
                    <a:pt x="1233170" y="217170"/>
                    <a:pt x="1225550" y="243840"/>
                    <a:pt x="1216660" y="259080"/>
                  </a:cubicBezTo>
                  <a:cubicBezTo>
                    <a:pt x="1209040" y="270510"/>
                    <a:pt x="1197610" y="279400"/>
                    <a:pt x="1186180" y="285750"/>
                  </a:cubicBezTo>
                  <a:cubicBezTo>
                    <a:pt x="1174750" y="292100"/>
                    <a:pt x="1167130" y="293370"/>
                    <a:pt x="1145540" y="295910"/>
                  </a:cubicBezTo>
                  <a:cubicBezTo>
                    <a:pt x="1070610" y="304800"/>
                    <a:pt x="698500" y="314960"/>
                    <a:pt x="618490" y="290830"/>
                  </a:cubicBezTo>
                  <a:cubicBezTo>
                    <a:pt x="593090" y="281940"/>
                    <a:pt x="581660" y="271780"/>
                    <a:pt x="571500" y="257810"/>
                  </a:cubicBezTo>
                  <a:cubicBezTo>
                    <a:pt x="561340" y="242570"/>
                    <a:pt x="556260" y="218440"/>
                    <a:pt x="557530" y="201930"/>
                  </a:cubicBezTo>
                  <a:cubicBezTo>
                    <a:pt x="558800" y="187960"/>
                    <a:pt x="563880" y="176530"/>
                    <a:pt x="571500" y="166370"/>
                  </a:cubicBezTo>
                  <a:cubicBezTo>
                    <a:pt x="581660" y="152400"/>
                    <a:pt x="605790" y="138430"/>
                    <a:pt x="618490" y="133350"/>
                  </a:cubicBezTo>
                  <a:cubicBezTo>
                    <a:pt x="626110" y="130810"/>
                    <a:pt x="631190" y="128270"/>
                    <a:pt x="637540" y="130810"/>
                  </a:cubicBezTo>
                  <a:cubicBezTo>
                    <a:pt x="652780" y="135890"/>
                    <a:pt x="666750" y="180340"/>
                    <a:pt x="689610" y="189230"/>
                  </a:cubicBezTo>
                  <a:cubicBezTo>
                    <a:pt x="712470" y="199390"/>
                    <a:pt x="739140" y="180340"/>
                    <a:pt x="775970" y="185420"/>
                  </a:cubicBezTo>
                  <a:cubicBezTo>
                    <a:pt x="844550" y="193040"/>
                    <a:pt x="1013460" y="238760"/>
                    <a:pt x="1060450" y="271780"/>
                  </a:cubicBezTo>
                  <a:cubicBezTo>
                    <a:pt x="1080770" y="287020"/>
                    <a:pt x="1089660" y="300990"/>
                    <a:pt x="1093470" y="320040"/>
                  </a:cubicBezTo>
                  <a:cubicBezTo>
                    <a:pt x="1097280" y="340360"/>
                    <a:pt x="1088390" y="377190"/>
                    <a:pt x="1075690" y="393700"/>
                  </a:cubicBezTo>
                  <a:cubicBezTo>
                    <a:pt x="1064260" y="408940"/>
                    <a:pt x="1045210" y="414020"/>
                    <a:pt x="1023620" y="420370"/>
                  </a:cubicBezTo>
                  <a:cubicBezTo>
                    <a:pt x="990600" y="430530"/>
                    <a:pt x="933450" y="431800"/>
                    <a:pt x="890270" y="429260"/>
                  </a:cubicBezTo>
                  <a:cubicBezTo>
                    <a:pt x="852170" y="427990"/>
                    <a:pt x="824230" y="422910"/>
                    <a:pt x="781050" y="414020"/>
                  </a:cubicBezTo>
                  <a:cubicBezTo>
                    <a:pt x="717550" y="400050"/>
                    <a:pt x="593090" y="374650"/>
                    <a:pt x="547370" y="349250"/>
                  </a:cubicBezTo>
                  <a:cubicBezTo>
                    <a:pt x="525780" y="336550"/>
                    <a:pt x="513080" y="322580"/>
                    <a:pt x="505460" y="307340"/>
                  </a:cubicBezTo>
                  <a:cubicBezTo>
                    <a:pt x="499110" y="295910"/>
                    <a:pt x="496570" y="281940"/>
                    <a:pt x="497840" y="267970"/>
                  </a:cubicBezTo>
                  <a:cubicBezTo>
                    <a:pt x="499110" y="251460"/>
                    <a:pt x="508000" y="227330"/>
                    <a:pt x="520700" y="213360"/>
                  </a:cubicBezTo>
                  <a:cubicBezTo>
                    <a:pt x="533400" y="200660"/>
                    <a:pt x="549910" y="191770"/>
                    <a:pt x="575310" y="189230"/>
                  </a:cubicBezTo>
                  <a:cubicBezTo>
                    <a:pt x="618490" y="181610"/>
                    <a:pt x="713740" y="196850"/>
                    <a:pt x="769620" y="217170"/>
                  </a:cubicBezTo>
                  <a:cubicBezTo>
                    <a:pt x="820420" y="234950"/>
                    <a:pt x="891540" y="264160"/>
                    <a:pt x="900430" y="297180"/>
                  </a:cubicBezTo>
                  <a:cubicBezTo>
                    <a:pt x="908050" y="326390"/>
                    <a:pt x="880110" y="377190"/>
                    <a:pt x="844550" y="398780"/>
                  </a:cubicBezTo>
                  <a:cubicBezTo>
                    <a:pt x="783590" y="436880"/>
                    <a:pt x="577850" y="425450"/>
                    <a:pt x="510540" y="410210"/>
                  </a:cubicBezTo>
                  <a:cubicBezTo>
                    <a:pt x="478790" y="402590"/>
                    <a:pt x="457200" y="391160"/>
                    <a:pt x="444500" y="374650"/>
                  </a:cubicBezTo>
                  <a:cubicBezTo>
                    <a:pt x="433070" y="360680"/>
                    <a:pt x="429260" y="336550"/>
                    <a:pt x="430530" y="320040"/>
                  </a:cubicBezTo>
                  <a:cubicBezTo>
                    <a:pt x="430530" y="306070"/>
                    <a:pt x="434340" y="294640"/>
                    <a:pt x="443230" y="283210"/>
                  </a:cubicBezTo>
                  <a:cubicBezTo>
                    <a:pt x="457200" y="269240"/>
                    <a:pt x="480060" y="247650"/>
                    <a:pt x="510540" y="248920"/>
                  </a:cubicBezTo>
                  <a:cubicBezTo>
                    <a:pt x="576580" y="250190"/>
                    <a:pt x="718820" y="381000"/>
                    <a:pt x="828040" y="427990"/>
                  </a:cubicBezTo>
                  <a:cubicBezTo>
                    <a:pt x="934720" y="474980"/>
                    <a:pt x="1112520" y="500380"/>
                    <a:pt x="1158240" y="530860"/>
                  </a:cubicBezTo>
                  <a:cubicBezTo>
                    <a:pt x="1174750" y="542290"/>
                    <a:pt x="1178560" y="551180"/>
                    <a:pt x="1183640" y="562610"/>
                  </a:cubicBezTo>
                  <a:cubicBezTo>
                    <a:pt x="1189990" y="574040"/>
                    <a:pt x="1192530" y="589280"/>
                    <a:pt x="1192530" y="601980"/>
                  </a:cubicBezTo>
                  <a:cubicBezTo>
                    <a:pt x="1192530" y="614680"/>
                    <a:pt x="1187450" y="628650"/>
                    <a:pt x="1181100" y="640080"/>
                  </a:cubicBezTo>
                  <a:cubicBezTo>
                    <a:pt x="1174750" y="651510"/>
                    <a:pt x="1164590" y="662940"/>
                    <a:pt x="1153160" y="669290"/>
                  </a:cubicBezTo>
                  <a:cubicBezTo>
                    <a:pt x="1143000" y="676910"/>
                    <a:pt x="1132840" y="679450"/>
                    <a:pt x="1116330" y="681990"/>
                  </a:cubicBezTo>
                  <a:cubicBezTo>
                    <a:pt x="1078230" y="687070"/>
                    <a:pt x="999490" y="685800"/>
                    <a:pt x="939800" y="673100"/>
                  </a:cubicBezTo>
                  <a:cubicBezTo>
                    <a:pt x="873760" y="660400"/>
                    <a:pt x="815340" y="627380"/>
                    <a:pt x="740410" y="604520"/>
                  </a:cubicBezTo>
                  <a:cubicBezTo>
                    <a:pt x="642620" y="574040"/>
                    <a:pt x="501650" y="541020"/>
                    <a:pt x="398780" y="515620"/>
                  </a:cubicBezTo>
                  <a:cubicBezTo>
                    <a:pt x="316230" y="495300"/>
                    <a:pt x="234950" y="468630"/>
                    <a:pt x="172720" y="463550"/>
                  </a:cubicBezTo>
                  <a:cubicBezTo>
                    <a:pt x="129540" y="459740"/>
                    <a:pt x="92710" y="477520"/>
                    <a:pt x="64770" y="468630"/>
                  </a:cubicBezTo>
                  <a:cubicBezTo>
                    <a:pt x="44450" y="462280"/>
                    <a:pt x="26670" y="449580"/>
                    <a:pt x="16510" y="434340"/>
                  </a:cubicBezTo>
                  <a:cubicBezTo>
                    <a:pt x="6350" y="419100"/>
                    <a:pt x="0" y="394970"/>
                    <a:pt x="3810" y="375920"/>
                  </a:cubicBezTo>
                  <a:cubicBezTo>
                    <a:pt x="6350" y="358140"/>
                    <a:pt x="17780" y="336550"/>
                    <a:pt x="31750" y="323850"/>
                  </a:cubicBezTo>
                  <a:cubicBezTo>
                    <a:pt x="45720" y="312420"/>
                    <a:pt x="67310" y="302260"/>
                    <a:pt x="87630" y="304800"/>
                  </a:cubicBezTo>
                  <a:cubicBezTo>
                    <a:pt x="115570" y="307340"/>
                    <a:pt x="158750" y="340360"/>
                    <a:pt x="184150" y="361950"/>
                  </a:cubicBezTo>
                  <a:cubicBezTo>
                    <a:pt x="204470" y="381000"/>
                    <a:pt x="229870" y="398780"/>
                    <a:pt x="233680" y="421640"/>
                  </a:cubicBezTo>
                  <a:cubicBezTo>
                    <a:pt x="236220" y="447040"/>
                    <a:pt x="213360" y="486410"/>
                    <a:pt x="191770" y="510540"/>
                  </a:cubicBezTo>
                  <a:cubicBezTo>
                    <a:pt x="171450" y="533400"/>
                    <a:pt x="135890" y="556260"/>
                    <a:pt x="109220" y="561340"/>
                  </a:cubicBezTo>
                  <a:cubicBezTo>
                    <a:pt x="88900" y="563880"/>
                    <a:pt x="66040" y="557530"/>
                    <a:pt x="49530" y="547370"/>
                  </a:cubicBezTo>
                  <a:cubicBezTo>
                    <a:pt x="34290" y="537210"/>
                    <a:pt x="20320" y="515620"/>
                    <a:pt x="15240" y="499110"/>
                  </a:cubicBezTo>
                  <a:cubicBezTo>
                    <a:pt x="10160" y="485140"/>
                    <a:pt x="11430" y="471170"/>
                    <a:pt x="13970" y="458470"/>
                  </a:cubicBezTo>
                  <a:cubicBezTo>
                    <a:pt x="16510" y="445770"/>
                    <a:pt x="21590" y="431800"/>
                    <a:pt x="31750" y="421640"/>
                  </a:cubicBezTo>
                  <a:cubicBezTo>
                    <a:pt x="43180" y="408940"/>
                    <a:pt x="59690" y="393700"/>
                    <a:pt x="85090" y="392430"/>
                  </a:cubicBezTo>
                  <a:cubicBezTo>
                    <a:pt x="139700" y="388620"/>
                    <a:pt x="293370" y="480060"/>
                    <a:pt x="360680" y="497840"/>
                  </a:cubicBezTo>
                  <a:cubicBezTo>
                    <a:pt x="397510" y="508000"/>
                    <a:pt x="415290" y="504190"/>
                    <a:pt x="450850" y="513080"/>
                  </a:cubicBezTo>
                  <a:cubicBezTo>
                    <a:pt x="502920" y="527050"/>
                    <a:pt x="608330" y="546100"/>
                    <a:pt x="640080" y="580390"/>
                  </a:cubicBezTo>
                  <a:cubicBezTo>
                    <a:pt x="660400" y="601980"/>
                    <a:pt x="666750" y="635000"/>
                    <a:pt x="665480" y="657860"/>
                  </a:cubicBezTo>
                  <a:cubicBezTo>
                    <a:pt x="662940" y="675640"/>
                    <a:pt x="651510" y="694690"/>
                    <a:pt x="638810" y="706120"/>
                  </a:cubicBezTo>
                  <a:cubicBezTo>
                    <a:pt x="626110" y="717550"/>
                    <a:pt x="605790" y="727710"/>
                    <a:pt x="588010" y="728980"/>
                  </a:cubicBezTo>
                  <a:cubicBezTo>
                    <a:pt x="570230" y="730250"/>
                    <a:pt x="548640" y="725170"/>
                    <a:pt x="533400" y="716280"/>
                  </a:cubicBezTo>
                  <a:cubicBezTo>
                    <a:pt x="518160" y="707390"/>
                    <a:pt x="504190" y="689610"/>
                    <a:pt x="497840" y="673100"/>
                  </a:cubicBezTo>
                  <a:cubicBezTo>
                    <a:pt x="491490" y="656590"/>
                    <a:pt x="488950" y="635000"/>
                    <a:pt x="496570" y="617220"/>
                  </a:cubicBezTo>
                  <a:cubicBezTo>
                    <a:pt x="504190" y="596900"/>
                    <a:pt x="529590" y="566420"/>
                    <a:pt x="552450" y="560070"/>
                  </a:cubicBezTo>
                  <a:cubicBezTo>
                    <a:pt x="575310" y="552450"/>
                    <a:pt x="614680" y="561340"/>
                    <a:pt x="633730" y="574040"/>
                  </a:cubicBezTo>
                  <a:cubicBezTo>
                    <a:pt x="648970" y="584200"/>
                    <a:pt x="659130" y="603250"/>
                    <a:pt x="664210" y="619760"/>
                  </a:cubicBezTo>
                  <a:cubicBezTo>
                    <a:pt x="668020" y="637540"/>
                    <a:pt x="666750" y="659130"/>
                    <a:pt x="660400" y="675640"/>
                  </a:cubicBezTo>
                  <a:cubicBezTo>
                    <a:pt x="652780" y="692150"/>
                    <a:pt x="638810" y="708660"/>
                    <a:pt x="623570" y="717550"/>
                  </a:cubicBezTo>
                  <a:cubicBezTo>
                    <a:pt x="608330" y="726440"/>
                    <a:pt x="594360" y="730250"/>
                    <a:pt x="568960" y="728980"/>
                  </a:cubicBezTo>
                  <a:cubicBezTo>
                    <a:pt x="499110" y="725170"/>
                    <a:pt x="266700" y="648970"/>
                    <a:pt x="187960" y="613410"/>
                  </a:cubicBezTo>
                  <a:cubicBezTo>
                    <a:pt x="149860" y="595630"/>
                    <a:pt x="134620" y="571500"/>
                    <a:pt x="109220" y="561340"/>
                  </a:cubicBezTo>
                  <a:cubicBezTo>
                    <a:pt x="88900" y="552450"/>
                    <a:pt x="64770" y="556260"/>
                    <a:pt x="49530" y="547370"/>
                  </a:cubicBezTo>
                  <a:cubicBezTo>
                    <a:pt x="38100" y="541020"/>
                    <a:pt x="27940" y="530860"/>
                    <a:pt x="22860" y="518160"/>
                  </a:cubicBezTo>
                  <a:cubicBezTo>
                    <a:pt x="15240" y="501650"/>
                    <a:pt x="11430" y="474980"/>
                    <a:pt x="13970" y="458470"/>
                  </a:cubicBezTo>
                  <a:cubicBezTo>
                    <a:pt x="16510" y="444500"/>
                    <a:pt x="22860" y="431800"/>
                    <a:pt x="31750" y="421640"/>
                  </a:cubicBezTo>
                  <a:cubicBezTo>
                    <a:pt x="40640" y="411480"/>
                    <a:pt x="52070" y="401320"/>
                    <a:pt x="64770" y="397510"/>
                  </a:cubicBezTo>
                  <a:cubicBezTo>
                    <a:pt x="77470" y="393700"/>
                    <a:pt x="100330" y="389890"/>
                    <a:pt x="105410" y="397510"/>
                  </a:cubicBezTo>
                  <a:cubicBezTo>
                    <a:pt x="113030" y="407670"/>
                    <a:pt x="97790" y="463550"/>
                    <a:pt x="85090" y="471170"/>
                  </a:cubicBezTo>
                  <a:cubicBezTo>
                    <a:pt x="74930" y="477520"/>
                    <a:pt x="57150" y="468630"/>
                    <a:pt x="45720" y="461010"/>
                  </a:cubicBezTo>
                  <a:cubicBezTo>
                    <a:pt x="31750" y="452120"/>
                    <a:pt x="13970" y="431800"/>
                    <a:pt x="7620" y="416560"/>
                  </a:cubicBezTo>
                  <a:cubicBezTo>
                    <a:pt x="1270" y="403860"/>
                    <a:pt x="1270" y="389890"/>
                    <a:pt x="3810" y="375920"/>
                  </a:cubicBezTo>
                  <a:cubicBezTo>
                    <a:pt x="5080" y="363220"/>
                    <a:pt x="8890" y="350520"/>
                    <a:pt x="17780" y="339090"/>
                  </a:cubicBezTo>
                  <a:cubicBezTo>
                    <a:pt x="29210" y="326390"/>
                    <a:pt x="45720" y="312420"/>
                    <a:pt x="67310" y="306070"/>
                  </a:cubicBezTo>
                  <a:cubicBezTo>
                    <a:pt x="100330" y="297180"/>
                    <a:pt x="143510" y="302260"/>
                    <a:pt x="204470" y="309880"/>
                  </a:cubicBezTo>
                  <a:cubicBezTo>
                    <a:pt x="334010" y="327660"/>
                    <a:pt x="679450" y="415290"/>
                    <a:pt x="803910" y="454660"/>
                  </a:cubicBezTo>
                  <a:cubicBezTo>
                    <a:pt x="862330" y="473710"/>
                    <a:pt x="882650" y="492760"/>
                    <a:pt x="930910" y="504190"/>
                  </a:cubicBezTo>
                  <a:cubicBezTo>
                    <a:pt x="990600" y="518160"/>
                    <a:pt x="1102360" y="506730"/>
                    <a:pt x="1141730" y="521970"/>
                  </a:cubicBezTo>
                  <a:cubicBezTo>
                    <a:pt x="1158240" y="528320"/>
                    <a:pt x="1164590" y="535940"/>
                    <a:pt x="1173480" y="544830"/>
                  </a:cubicBezTo>
                  <a:cubicBezTo>
                    <a:pt x="1181100" y="554990"/>
                    <a:pt x="1187450" y="568960"/>
                    <a:pt x="1191260" y="581660"/>
                  </a:cubicBezTo>
                  <a:cubicBezTo>
                    <a:pt x="1193800" y="594360"/>
                    <a:pt x="1193800" y="608330"/>
                    <a:pt x="1188720" y="622300"/>
                  </a:cubicBezTo>
                  <a:cubicBezTo>
                    <a:pt x="1183640" y="637540"/>
                    <a:pt x="1169670" y="659130"/>
                    <a:pt x="1153160" y="669290"/>
                  </a:cubicBezTo>
                  <a:cubicBezTo>
                    <a:pt x="1137920" y="679450"/>
                    <a:pt x="1122680" y="683260"/>
                    <a:pt x="1096010" y="681990"/>
                  </a:cubicBezTo>
                  <a:cubicBezTo>
                    <a:pt x="1032510" y="676910"/>
                    <a:pt x="873760" y="609600"/>
                    <a:pt x="782320" y="572770"/>
                  </a:cubicBezTo>
                  <a:cubicBezTo>
                    <a:pt x="707390" y="541020"/>
                    <a:pt x="629920" y="510540"/>
                    <a:pt x="581660" y="477520"/>
                  </a:cubicBezTo>
                  <a:cubicBezTo>
                    <a:pt x="549910" y="455930"/>
                    <a:pt x="534670" y="426720"/>
                    <a:pt x="510540" y="410210"/>
                  </a:cubicBezTo>
                  <a:cubicBezTo>
                    <a:pt x="488950" y="393700"/>
                    <a:pt x="457200" y="393700"/>
                    <a:pt x="444500" y="374650"/>
                  </a:cubicBezTo>
                  <a:cubicBezTo>
                    <a:pt x="431800" y="356870"/>
                    <a:pt x="426720" y="321310"/>
                    <a:pt x="434340" y="300990"/>
                  </a:cubicBezTo>
                  <a:cubicBezTo>
                    <a:pt x="443230" y="280670"/>
                    <a:pt x="461010" y="262890"/>
                    <a:pt x="490220" y="251460"/>
                  </a:cubicBezTo>
                  <a:cubicBezTo>
                    <a:pt x="552450" y="227330"/>
                    <a:pt x="802640" y="210820"/>
                    <a:pt x="822960" y="247650"/>
                  </a:cubicBezTo>
                  <a:cubicBezTo>
                    <a:pt x="836930" y="273050"/>
                    <a:pt x="779780" y="359410"/>
                    <a:pt x="739140" y="378460"/>
                  </a:cubicBezTo>
                  <a:cubicBezTo>
                    <a:pt x="695960" y="398780"/>
                    <a:pt x="607060" y="368300"/>
                    <a:pt x="567690" y="354330"/>
                  </a:cubicBezTo>
                  <a:cubicBezTo>
                    <a:pt x="543560" y="346710"/>
                    <a:pt x="527050" y="337820"/>
                    <a:pt x="515620" y="325120"/>
                  </a:cubicBezTo>
                  <a:cubicBezTo>
                    <a:pt x="506730" y="314960"/>
                    <a:pt x="501650" y="300990"/>
                    <a:pt x="499110" y="288290"/>
                  </a:cubicBezTo>
                  <a:cubicBezTo>
                    <a:pt x="496570" y="275590"/>
                    <a:pt x="496570" y="260350"/>
                    <a:pt x="500380" y="248920"/>
                  </a:cubicBezTo>
                  <a:cubicBezTo>
                    <a:pt x="504190" y="236220"/>
                    <a:pt x="510540" y="223520"/>
                    <a:pt x="520700" y="213360"/>
                  </a:cubicBezTo>
                  <a:cubicBezTo>
                    <a:pt x="533400" y="201930"/>
                    <a:pt x="548640" y="191770"/>
                    <a:pt x="575310" y="189230"/>
                  </a:cubicBezTo>
                  <a:cubicBezTo>
                    <a:pt x="629920" y="182880"/>
                    <a:pt x="767080" y="245110"/>
                    <a:pt x="850900" y="256540"/>
                  </a:cubicBezTo>
                  <a:cubicBezTo>
                    <a:pt x="920750" y="266700"/>
                    <a:pt x="1002030" y="243840"/>
                    <a:pt x="1042670" y="262890"/>
                  </a:cubicBezTo>
                  <a:cubicBezTo>
                    <a:pt x="1068070" y="275590"/>
                    <a:pt x="1088390" y="298450"/>
                    <a:pt x="1093470" y="320040"/>
                  </a:cubicBezTo>
                  <a:cubicBezTo>
                    <a:pt x="1098550" y="341630"/>
                    <a:pt x="1089660" y="377190"/>
                    <a:pt x="1075690" y="393700"/>
                  </a:cubicBezTo>
                  <a:cubicBezTo>
                    <a:pt x="1060450" y="410210"/>
                    <a:pt x="1037590" y="420370"/>
                    <a:pt x="1004570" y="420370"/>
                  </a:cubicBezTo>
                  <a:cubicBezTo>
                    <a:pt x="924560" y="422910"/>
                    <a:pt x="661670" y="323850"/>
                    <a:pt x="600710" y="283210"/>
                  </a:cubicBezTo>
                  <a:cubicBezTo>
                    <a:pt x="577850" y="267970"/>
                    <a:pt x="568960" y="255270"/>
                    <a:pt x="562610" y="240030"/>
                  </a:cubicBezTo>
                  <a:cubicBezTo>
                    <a:pt x="557530" y="228600"/>
                    <a:pt x="556260" y="214630"/>
                    <a:pt x="557530" y="201930"/>
                  </a:cubicBezTo>
                  <a:cubicBezTo>
                    <a:pt x="558800" y="189230"/>
                    <a:pt x="563880" y="176530"/>
                    <a:pt x="571500" y="166370"/>
                  </a:cubicBezTo>
                  <a:cubicBezTo>
                    <a:pt x="581660" y="152400"/>
                    <a:pt x="591820" y="142240"/>
                    <a:pt x="618490" y="133350"/>
                  </a:cubicBezTo>
                  <a:cubicBezTo>
                    <a:pt x="699770" y="107950"/>
                    <a:pt x="1093470" y="107950"/>
                    <a:pt x="1167130" y="125730"/>
                  </a:cubicBezTo>
                  <a:cubicBezTo>
                    <a:pt x="1187450" y="130810"/>
                    <a:pt x="1193800" y="135890"/>
                    <a:pt x="1203960" y="144780"/>
                  </a:cubicBezTo>
                  <a:cubicBezTo>
                    <a:pt x="1214120" y="153670"/>
                    <a:pt x="1221740" y="166370"/>
                    <a:pt x="1226820" y="179070"/>
                  </a:cubicBezTo>
                  <a:cubicBezTo>
                    <a:pt x="1231900" y="191770"/>
                    <a:pt x="1233170" y="207010"/>
                    <a:pt x="1231900" y="219710"/>
                  </a:cubicBezTo>
                  <a:cubicBezTo>
                    <a:pt x="1230630" y="233680"/>
                    <a:pt x="1224280" y="247650"/>
                    <a:pt x="1216660" y="259080"/>
                  </a:cubicBezTo>
                  <a:cubicBezTo>
                    <a:pt x="1209040" y="269240"/>
                    <a:pt x="1198880" y="280670"/>
                    <a:pt x="1186180" y="285750"/>
                  </a:cubicBezTo>
                  <a:cubicBezTo>
                    <a:pt x="1169670" y="293370"/>
                    <a:pt x="1140460" y="298450"/>
                    <a:pt x="1125220" y="293370"/>
                  </a:cubicBezTo>
                  <a:cubicBezTo>
                    <a:pt x="1113790" y="289560"/>
                    <a:pt x="1115060" y="276860"/>
                    <a:pt x="1099820" y="267970"/>
                  </a:cubicBezTo>
                  <a:cubicBezTo>
                    <a:pt x="1051560" y="241300"/>
                    <a:pt x="847090" y="196850"/>
                    <a:pt x="760730" y="182880"/>
                  </a:cubicBezTo>
                  <a:cubicBezTo>
                    <a:pt x="706120" y="172720"/>
                    <a:pt x="656590" y="186690"/>
                    <a:pt x="627380" y="170180"/>
                  </a:cubicBezTo>
                  <a:cubicBezTo>
                    <a:pt x="607060" y="160020"/>
                    <a:pt x="594360" y="139700"/>
                    <a:pt x="588010" y="121920"/>
                  </a:cubicBezTo>
                  <a:cubicBezTo>
                    <a:pt x="582930" y="102870"/>
                    <a:pt x="584200" y="77470"/>
                    <a:pt x="591820" y="58420"/>
                  </a:cubicBezTo>
                  <a:cubicBezTo>
                    <a:pt x="599440" y="40640"/>
                    <a:pt x="615950" y="22860"/>
                    <a:pt x="636270" y="13970"/>
                  </a:cubicBezTo>
                  <a:cubicBezTo>
                    <a:pt x="659130" y="3810"/>
                    <a:pt x="689610" y="3810"/>
                    <a:pt x="723900" y="8890"/>
                  </a:cubicBezTo>
                  <a:cubicBezTo>
                    <a:pt x="770890" y="15240"/>
                    <a:pt x="834390" y="50800"/>
                    <a:pt x="891540" y="64770"/>
                  </a:cubicBezTo>
                  <a:cubicBezTo>
                    <a:pt x="949960" y="78740"/>
                    <a:pt x="1016000" y="76200"/>
                    <a:pt x="1069340" y="90170"/>
                  </a:cubicBezTo>
                  <a:cubicBezTo>
                    <a:pt x="1115060" y="101600"/>
                    <a:pt x="1159510" y="113030"/>
                    <a:pt x="1193800" y="134620"/>
                  </a:cubicBezTo>
                  <a:cubicBezTo>
                    <a:pt x="1225550" y="154940"/>
                    <a:pt x="1262380" y="180340"/>
                    <a:pt x="1268730" y="212090"/>
                  </a:cubicBezTo>
                  <a:cubicBezTo>
                    <a:pt x="1276350" y="246380"/>
                    <a:pt x="1231900" y="299720"/>
                    <a:pt x="1224280" y="336550"/>
                  </a:cubicBezTo>
                  <a:cubicBezTo>
                    <a:pt x="1217930" y="365760"/>
                    <a:pt x="1212850" y="389890"/>
                    <a:pt x="1216660" y="414020"/>
                  </a:cubicBezTo>
                  <a:cubicBezTo>
                    <a:pt x="1220470" y="439420"/>
                    <a:pt x="1240790" y="458470"/>
                    <a:pt x="1245870" y="485140"/>
                  </a:cubicBezTo>
                  <a:cubicBezTo>
                    <a:pt x="1253490" y="515620"/>
                    <a:pt x="1256030" y="553720"/>
                    <a:pt x="1253490" y="586740"/>
                  </a:cubicBezTo>
                  <a:cubicBezTo>
                    <a:pt x="1250950" y="618490"/>
                    <a:pt x="1252220" y="655320"/>
                    <a:pt x="1233170" y="678180"/>
                  </a:cubicBezTo>
                  <a:cubicBezTo>
                    <a:pt x="1210310" y="706120"/>
                    <a:pt x="1162050" y="721360"/>
                    <a:pt x="1112520" y="730250"/>
                  </a:cubicBezTo>
                  <a:cubicBezTo>
                    <a:pt x="1043940" y="742950"/>
                    <a:pt x="919480" y="735330"/>
                    <a:pt x="854710" y="722630"/>
                  </a:cubicBezTo>
                  <a:cubicBezTo>
                    <a:pt x="812800" y="713740"/>
                    <a:pt x="800100" y="697230"/>
                    <a:pt x="756920" y="684530"/>
                  </a:cubicBezTo>
                  <a:cubicBezTo>
                    <a:pt x="680720" y="660400"/>
                    <a:pt x="521970" y="635000"/>
                    <a:pt x="429260" y="607060"/>
                  </a:cubicBezTo>
                  <a:cubicBezTo>
                    <a:pt x="359410" y="584200"/>
                    <a:pt x="292100" y="557530"/>
                    <a:pt x="247650" y="534670"/>
                  </a:cubicBezTo>
                  <a:cubicBezTo>
                    <a:pt x="219710" y="519430"/>
                    <a:pt x="207010" y="502920"/>
                    <a:pt x="181610" y="491490"/>
                  </a:cubicBezTo>
                  <a:cubicBezTo>
                    <a:pt x="153670" y="478790"/>
                    <a:pt x="107950" y="476250"/>
                    <a:pt x="86360" y="463550"/>
                  </a:cubicBezTo>
                  <a:cubicBezTo>
                    <a:pt x="72390" y="455930"/>
                    <a:pt x="63500" y="445770"/>
                    <a:pt x="57150" y="434340"/>
                  </a:cubicBezTo>
                  <a:cubicBezTo>
                    <a:pt x="50800" y="422910"/>
                    <a:pt x="44450" y="410210"/>
                    <a:pt x="45720" y="394970"/>
                  </a:cubicBezTo>
                  <a:cubicBezTo>
                    <a:pt x="45720" y="378460"/>
                    <a:pt x="53340" y="351790"/>
                    <a:pt x="63500" y="337820"/>
                  </a:cubicBezTo>
                  <a:cubicBezTo>
                    <a:pt x="72390" y="326390"/>
                    <a:pt x="83820" y="317500"/>
                    <a:pt x="96520" y="312420"/>
                  </a:cubicBezTo>
                  <a:cubicBezTo>
                    <a:pt x="107950" y="307340"/>
                    <a:pt x="120650" y="303530"/>
                    <a:pt x="137160" y="306070"/>
                  </a:cubicBezTo>
                  <a:cubicBezTo>
                    <a:pt x="163830" y="307340"/>
                    <a:pt x="191770" y="328930"/>
                    <a:pt x="240030" y="342900"/>
                  </a:cubicBezTo>
                  <a:cubicBezTo>
                    <a:pt x="351790" y="377190"/>
                    <a:pt x="651510" y="459740"/>
                    <a:pt x="795020" y="481330"/>
                  </a:cubicBezTo>
                  <a:cubicBezTo>
                    <a:pt x="885190" y="495300"/>
                    <a:pt x="958850" y="495300"/>
                    <a:pt x="1016000" y="495300"/>
                  </a:cubicBezTo>
                  <a:cubicBezTo>
                    <a:pt x="1050290" y="495300"/>
                    <a:pt x="1071880" y="495300"/>
                    <a:pt x="1101090" y="487680"/>
                  </a:cubicBezTo>
                  <a:cubicBezTo>
                    <a:pt x="1132840" y="481330"/>
                    <a:pt x="1172210" y="449580"/>
                    <a:pt x="1197610" y="450850"/>
                  </a:cubicBezTo>
                  <a:cubicBezTo>
                    <a:pt x="1212850" y="450850"/>
                    <a:pt x="1224280" y="458470"/>
                    <a:pt x="1234440" y="468630"/>
                  </a:cubicBezTo>
                  <a:cubicBezTo>
                    <a:pt x="1248410" y="481330"/>
                    <a:pt x="1261110" y="505460"/>
                    <a:pt x="1264920" y="523240"/>
                  </a:cubicBezTo>
                  <a:cubicBezTo>
                    <a:pt x="1268730" y="537210"/>
                    <a:pt x="1267460" y="551180"/>
                    <a:pt x="1261110" y="565150"/>
                  </a:cubicBezTo>
                  <a:cubicBezTo>
                    <a:pt x="1254760" y="581660"/>
                    <a:pt x="1243330" y="601980"/>
                    <a:pt x="1221740" y="613410"/>
                  </a:cubicBezTo>
                  <a:cubicBezTo>
                    <a:pt x="1181100" y="633730"/>
                    <a:pt x="1080770" y="612140"/>
                    <a:pt x="1007110" y="629920"/>
                  </a:cubicBezTo>
                  <a:cubicBezTo>
                    <a:pt x="922020" y="651510"/>
                    <a:pt x="811530" y="722630"/>
                    <a:pt x="744220" y="744220"/>
                  </a:cubicBezTo>
                  <a:cubicBezTo>
                    <a:pt x="703580" y="758190"/>
                    <a:pt x="680720" y="763270"/>
                    <a:pt x="643890" y="765810"/>
                  </a:cubicBezTo>
                  <a:cubicBezTo>
                    <a:pt x="596900" y="769620"/>
                    <a:pt x="542290" y="768350"/>
                    <a:pt x="483870" y="756920"/>
                  </a:cubicBezTo>
                  <a:cubicBezTo>
                    <a:pt x="410210" y="744220"/>
                    <a:pt x="311150" y="698500"/>
                    <a:pt x="237490" y="680720"/>
                  </a:cubicBezTo>
                  <a:cubicBezTo>
                    <a:pt x="179070" y="666750"/>
                    <a:pt x="110490" y="671830"/>
                    <a:pt x="76200" y="655320"/>
                  </a:cubicBezTo>
                  <a:cubicBezTo>
                    <a:pt x="57150" y="643890"/>
                    <a:pt x="44450" y="631190"/>
                    <a:pt x="38100" y="614680"/>
                  </a:cubicBezTo>
                  <a:cubicBezTo>
                    <a:pt x="30480" y="598170"/>
                    <a:pt x="29210" y="575310"/>
                    <a:pt x="35560" y="558800"/>
                  </a:cubicBezTo>
                  <a:cubicBezTo>
                    <a:pt x="40640" y="542290"/>
                    <a:pt x="55880" y="524510"/>
                    <a:pt x="69850" y="515620"/>
                  </a:cubicBezTo>
                  <a:cubicBezTo>
                    <a:pt x="85090" y="506730"/>
                    <a:pt x="125730" y="506730"/>
                    <a:pt x="125730" y="506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ysDot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558475" y="1051856"/>
            <a:ext cx="807883" cy="638993"/>
            <a:chOff x="0" y="0"/>
            <a:chExt cx="245055" cy="193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055" cy="193825"/>
            </a:xfrm>
            <a:custGeom>
              <a:avLst/>
              <a:gdLst/>
              <a:ahLst/>
              <a:cxnLst/>
              <a:rect l="l" t="t" r="r" b="b"/>
              <a:pathLst>
                <a:path w="245055" h="193825">
                  <a:moveTo>
                    <a:pt x="0" y="0"/>
                  </a:moveTo>
                  <a:lnTo>
                    <a:pt x="245055" y="0"/>
                  </a:lnTo>
                  <a:lnTo>
                    <a:pt x="245055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45055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58474" y="1759810"/>
            <a:ext cx="2612033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Abri o menu de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opções de exemplo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409046" y="6419215"/>
            <a:ext cx="683895" cy="431165"/>
            <a:chOff x="0" y="0"/>
            <a:chExt cx="1367790" cy="862330"/>
          </a:xfrm>
        </p:grpSpPr>
        <p:sp>
          <p:nvSpPr>
            <p:cNvPr id="8" name="Freeform 8"/>
            <p:cNvSpPr/>
            <p:nvPr/>
          </p:nvSpPr>
          <p:spPr>
            <a:xfrm>
              <a:off x="46990" y="44450"/>
              <a:ext cx="1276350" cy="769620"/>
            </a:xfrm>
            <a:custGeom>
              <a:avLst/>
              <a:gdLst/>
              <a:ahLst/>
              <a:cxnLst/>
              <a:rect l="l" t="t" r="r" b="b"/>
              <a:pathLst>
                <a:path w="1276350" h="769620">
                  <a:moveTo>
                    <a:pt x="125730" y="506730"/>
                  </a:moveTo>
                  <a:cubicBezTo>
                    <a:pt x="382270" y="557530"/>
                    <a:pt x="492760" y="615950"/>
                    <a:pt x="554990" y="618490"/>
                  </a:cubicBezTo>
                  <a:cubicBezTo>
                    <a:pt x="591820" y="619760"/>
                    <a:pt x="609600" y="608330"/>
                    <a:pt x="643890" y="596900"/>
                  </a:cubicBezTo>
                  <a:cubicBezTo>
                    <a:pt x="693420" y="580390"/>
                    <a:pt x="756920" y="543560"/>
                    <a:pt x="824230" y="520700"/>
                  </a:cubicBezTo>
                  <a:cubicBezTo>
                    <a:pt x="904240" y="491490"/>
                    <a:pt x="1027430" y="449580"/>
                    <a:pt x="1094740" y="441960"/>
                  </a:cubicBezTo>
                  <a:cubicBezTo>
                    <a:pt x="1134110" y="438150"/>
                    <a:pt x="1163320" y="440690"/>
                    <a:pt x="1188720" y="447040"/>
                  </a:cubicBezTo>
                  <a:cubicBezTo>
                    <a:pt x="1206500" y="452120"/>
                    <a:pt x="1223010" y="458470"/>
                    <a:pt x="1234440" y="468630"/>
                  </a:cubicBezTo>
                  <a:cubicBezTo>
                    <a:pt x="1245870" y="477520"/>
                    <a:pt x="1254760" y="490220"/>
                    <a:pt x="1259840" y="502920"/>
                  </a:cubicBezTo>
                  <a:cubicBezTo>
                    <a:pt x="1264920" y="515620"/>
                    <a:pt x="1268730" y="529590"/>
                    <a:pt x="1266190" y="544830"/>
                  </a:cubicBezTo>
                  <a:cubicBezTo>
                    <a:pt x="1263650" y="561340"/>
                    <a:pt x="1256030" y="582930"/>
                    <a:pt x="1238250" y="600710"/>
                  </a:cubicBezTo>
                  <a:cubicBezTo>
                    <a:pt x="1212850" y="626110"/>
                    <a:pt x="1155700" y="654050"/>
                    <a:pt x="1104900" y="666750"/>
                  </a:cubicBezTo>
                  <a:cubicBezTo>
                    <a:pt x="1047750" y="680720"/>
                    <a:pt x="976630" y="675640"/>
                    <a:pt x="909320" y="670560"/>
                  </a:cubicBezTo>
                  <a:cubicBezTo>
                    <a:pt x="835660" y="666750"/>
                    <a:pt x="750570" y="650240"/>
                    <a:pt x="680720" y="636270"/>
                  </a:cubicBezTo>
                  <a:cubicBezTo>
                    <a:pt x="621030" y="623570"/>
                    <a:pt x="584200" y="612140"/>
                    <a:pt x="518160" y="594360"/>
                  </a:cubicBezTo>
                  <a:cubicBezTo>
                    <a:pt x="415290" y="566420"/>
                    <a:pt x="194310" y="510540"/>
                    <a:pt x="124460" y="481330"/>
                  </a:cubicBezTo>
                  <a:cubicBezTo>
                    <a:pt x="96520" y="469900"/>
                    <a:pt x="82550" y="466090"/>
                    <a:pt x="69850" y="450850"/>
                  </a:cubicBezTo>
                  <a:cubicBezTo>
                    <a:pt x="57150" y="436880"/>
                    <a:pt x="46990" y="412750"/>
                    <a:pt x="45720" y="394970"/>
                  </a:cubicBezTo>
                  <a:cubicBezTo>
                    <a:pt x="43180" y="381000"/>
                    <a:pt x="45720" y="368300"/>
                    <a:pt x="53340" y="355600"/>
                  </a:cubicBezTo>
                  <a:cubicBezTo>
                    <a:pt x="60960" y="340360"/>
                    <a:pt x="81280" y="320040"/>
                    <a:pt x="96520" y="312420"/>
                  </a:cubicBezTo>
                  <a:cubicBezTo>
                    <a:pt x="109220" y="306070"/>
                    <a:pt x="119380" y="303530"/>
                    <a:pt x="137160" y="306070"/>
                  </a:cubicBezTo>
                  <a:cubicBezTo>
                    <a:pt x="168910" y="308610"/>
                    <a:pt x="226060" y="334010"/>
                    <a:pt x="275590" y="354330"/>
                  </a:cubicBezTo>
                  <a:cubicBezTo>
                    <a:pt x="334010" y="378460"/>
                    <a:pt x="407670" y="427990"/>
                    <a:pt x="462280" y="444500"/>
                  </a:cubicBezTo>
                  <a:cubicBezTo>
                    <a:pt x="501650" y="454660"/>
                    <a:pt x="521970" y="445770"/>
                    <a:pt x="567690" y="454660"/>
                  </a:cubicBezTo>
                  <a:cubicBezTo>
                    <a:pt x="651510" y="469900"/>
                    <a:pt x="820420" y="541020"/>
                    <a:pt x="922020" y="554990"/>
                  </a:cubicBezTo>
                  <a:cubicBezTo>
                    <a:pt x="994410" y="563880"/>
                    <a:pt x="1106170" y="571500"/>
                    <a:pt x="1112520" y="554990"/>
                  </a:cubicBezTo>
                  <a:cubicBezTo>
                    <a:pt x="1117600" y="543560"/>
                    <a:pt x="1066800" y="521970"/>
                    <a:pt x="1054100" y="497840"/>
                  </a:cubicBezTo>
                  <a:cubicBezTo>
                    <a:pt x="1041400" y="473710"/>
                    <a:pt x="1040130" y="435610"/>
                    <a:pt x="1040130" y="405130"/>
                  </a:cubicBezTo>
                  <a:cubicBezTo>
                    <a:pt x="1038860" y="378460"/>
                    <a:pt x="1040130" y="353060"/>
                    <a:pt x="1049020" y="326390"/>
                  </a:cubicBezTo>
                  <a:cubicBezTo>
                    <a:pt x="1057910" y="294640"/>
                    <a:pt x="1109980" y="238760"/>
                    <a:pt x="1102360" y="229870"/>
                  </a:cubicBezTo>
                  <a:cubicBezTo>
                    <a:pt x="1094740" y="222250"/>
                    <a:pt x="1054100" y="259080"/>
                    <a:pt x="1019810" y="262890"/>
                  </a:cubicBezTo>
                  <a:cubicBezTo>
                    <a:pt x="970280" y="267970"/>
                    <a:pt x="880110" y="240030"/>
                    <a:pt x="826770" y="224790"/>
                  </a:cubicBezTo>
                  <a:cubicBezTo>
                    <a:pt x="787400" y="213360"/>
                    <a:pt x="759460" y="194310"/>
                    <a:pt x="727710" y="186690"/>
                  </a:cubicBezTo>
                  <a:cubicBezTo>
                    <a:pt x="699770" y="180340"/>
                    <a:pt x="669290" y="187960"/>
                    <a:pt x="646430" y="179070"/>
                  </a:cubicBezTo>
                  <a:cubicBezTo>
                    <a:pt x="627380" y="171450"/>
                    <a:pt x="607060" y="157480"/>
                    <a:pt x="596900" y="140970"/>
                  </a:cubicBezTo>
                  <a:cubicBezTo>
                    <a:pt x="586740" y="124460"/>
                    <a:pt x="581660" y="99060"/>
                    <a:pt x="585470" y="80010"/>
                  </a:cubicBezTo>
                  <a:cubicBezTo>
                    <a:pt x="589280" y="59690"/>
                    <a:pt x="604520" y="38100"/>
                    <a:pt x="617220" y="25400"/>
                  </a:cubicBezTo>
                  <a:cubicBezTo>
                    <a:pt x="628650" y="15240"/>
                    <a:pt x="640080" y="11430"/>
                    <a:pt x="656590" y="7620"/>
                  </a:cubicBezTo>
                  <a:cubicBezTo>
                    <a:pt x="681990" y="2540"/>
                    <a:pt x="715010" y="0"/>
                    <a:pt x="762000" y="6350"/>
                  </a:cubicBezTo>
                  <a:cubicBezTo>
                    <a:pt x="855980" y="19050"/>
                    <a:pt x="1127760" y="100330"/>
                    <a:pt x="1186180" y="133350"/>
                  </a:cubicBezTo>
                  <a:cubicBezTo>
                    <a:pt x="1203960" y="143510"/>
                    <a:pt x="1210310" y="149860"/>
                    <a:pt x="1217930" y="161290"/>
                  </a:cubicBezTo>
                  <a:cubicBezTo>
                    <a:pt x="1224280" y="171450"/>
                    <a:pt x="1230630" y="185420"/>
                    <a:pt x="1231900" y="199390"/>
                  </a:cubicBezTo>
                  <a:cubicBezTo>
                    <a:pt x="1233170" y="217170"/>
                    <a:pt x="1225550" y="243840"/>
                    <a:pt x="1216660" y="259080"/>
                  </a:cubicBezTo>
                  <a:cubicBezTo>
                    <a:pt x="1209040" y="270510"/>
                    <a:pt x="1197610" y="279400"/>
                    <a:pt x="1186180" y="285750"/>
                  </a:cubicBezTo>
                  <a:cubicBezTo>
                    <a:pt x="1174750" y="292100"/>
                    <a:pt x="1167130" y="293370"/>
                    <a:pt x="1145540" y="295910"/>
                  </a:cubicBezTo>
                  <a:cubicBezTo>
                    <a:pt x="1070610" y="304800"/>
                    <a:pt x="698500" y="314960"/>
                    <a:pt x="618490" y="290830"/>
                  </a:cubicBezTo>
                  <a:cubicBezTo>
                    <a:pt x="593090" y="281940"/>
                    <a:pt x="581660" y="271780"/>
                    <a:pt x="571500" y="257810"/>
                  </a:cubicBezTo>
                  <a:cubicBezTo>
                    <a:pt x="561340" y="242570"/>
                    <a:pt x="556260" y="218440"/>
                    <a:pt x="557530" y="201930"/>
                  </a:cubicBezTo>
                  <a:cubicBezTo>
                    <a:pt x="558800" y="187960"/>
                    <a:pt x="563880" y="176530"/>
                    <a:pt x="571500" y="166370"/>
                  </a:cubicBezTo>
                  <a:cubicBezTo>
                    <a:pt x="581660" y="152400"/>
                    <a:pt x="605790" y="138430"/>
                    <a:pt x="618490" y="133350"/>
                  </a:cubicBezTo>
                  <a:cubicBezTo>
                    <a:pt x="626110" y="130810"/>
                    <a:pt x="631190" y="128270"/>
                    <a:pt x="637540" y="130810"/>
                  </a:cubicBezTo>
                  <a:cubicBezTo>
                    <a:pt x="652780" y="135890"/>
                    <a:pt x="666750" y="180340"/>
                    <a:pt x="689610" y="189230"/>
                  </a:cubicBezTo>
                  <a:cubicBezTo>
                    <a:pt x="712470" y="199390"/>
                    <a:pt x="739140" y="180340"/>
                    <a:pt x="775970" y="185420"/>
                  </a:cubicBezTo>
                  <a:cubicBezTo>
                    <a:pt x="844550" y="193040"/>
                    <a:pt x="1013460" y="238760"/>
                    <a:pt x="1060450" y="271780"/>
                  </a:cubicBezTo>
                  <a:cubicBezTo>
                    <a:pt x="1080770" y="287020"/>
                    <a:pt x="1089660" y="300990"/>
                    <a:pt x="1093470" y="320040"/>
                  </a:cubicBezTo>
                  <a:cubicBezTo>
                    <a:pt x="1097280" y="340360"/>
                    <a:pt x="1088390" y="377190"/>
                    <a:pt x="1075690" y="393700"/>
                  </a:cubicBezTo>
                  <a:cubicBezTo>
                    <a:pt x="1064260" y="408940"/>
                    <a:pt x="1045210" y="414020"/>
                    <a:pt x="1023620" y="420370"/>
                  </a:cubicBezTo>
                  <a:cubicBezTo>
                    <a:pt x="990600" y="430530"/>
                    <a:pt x="933450" y="431800"/>
                    <a:pt x="890270" y="429260"/>
                  </a:cubicBezTo>
                  <a:cubicBezTo>
                    <a:pt x="852170" y="427990"/>
                    <a:pt x="824230" y="422910"/>
                    <a:pt x="781050" y="414020"/>
                  </a:cubicBezTo>
                  <a:cubicBezTo>
                    <a:pt x="717550" y="400050"/>
                    <a:pt x="593090" y="374650"/>
                    <a:pt x="547370" y="349250"/>
                  </a:cubicBezTo>
                  <a:cubicBezTo>
                    <a:pt x="525780" y="336550"/>
                    <a:pt x="513080" y="322580"/>
                    <a:pt x="505460" y="307340"/>
                  </a:cubicBezTo>
                  <a:cubicBezTo>
                    <a:pt x="499110" y="295910"/>
                    <a:pt x="496570" y="281940"/>
                    <a:pt x="497840" y="267970"/>
                  </a:cubicBezTo>
                  <a:cubicBezTo>
                    <a:pt x="499110" y="251460"/>
                    <a:pt x="508000" y="227330"/>
                    <a:pt x="520700" y="213360"/>
                  </a:cubicBezTo>
                  <a:cubicBezTo>
                    <a:pt x="533400" y="200660"/>
                    <a:pt x="549910" y="191770"/>
                    <a:pt x="575310" y="189230"/>
                  </a:cubicBezTo>
                  <a:cubicBezTo>
                    <a:pt x="618490" y="181610"/>
                    <a:pt x="713740" y="196850"/>
                    <a:pt x="769620" y="217170"/>
                  </a:cubicBezTo>
                  <a:cubicBezTo>
                    <a:pt x="820420" y="234950"/>
                    <a:pt x="891540" y="264160"/>
                    <a:pt x="900430" y="297180"/>
                  </a:cubicBezTo>
                  <a:cubicBezTo>
                    <a:pt x="908050" y="326390"/>
                    <a:pt x="880110" y="377190"/>
                    <a:pt x="844550" y="398780"/>
                  </a:cubicBezTo>
                  <a:cubicBezTo>
                    <a:pt x="783590" y="436880"/>
                    <a:pt x="577850" y="425450"/>
                    <a:pt x="510540" y="410210"/>
                  </a:cubicBezTo>
                  <a:cubicBezTo>
                    <a:pt x="478790" y="402590"/>
                    <a:pt x="457200" y="391160"/>
                    <a:pt x="444500" y="374650"/>
                  </a:cubicBezTo>
                  <a:cubicBezTo>
                    <a:pt x="433070" y="360680"/>
                    <a:pt x="429260" y="336550"/>
                    <a:pt x="430530" y="320040"/>
                  </a:cubicBezTo>
                  <a:cubicBezTo>
                    <a:pt x="430530" y="306070"/>
                    <a:pt x="434340" y="294640"/>
                    <a:pt x="443230" y="283210"/>
                  </a:cubicBezTo>
                  <a:cubicBezTo>
                    <a:pt x="457200" y="269240"/>
                    <a:pt x="480060" y="247650"/>
                    <a:pt x="510540" y="248920"/>
                  </a:cubicBezTo>
                  <a:cubicBezTo>
                    <a:pt x="576580" y="250190"/>
                    <a:pt x="718820" y="381000"/>
                    <a:pt x="828040" y="427990"/>
                  </a:cubicBezTo>
                  <a:cubicBezTo>
                    <a:pt x="934720" y="474980"/>
                    <a:pt x="1112520" y="500380"/>
                    <a:pt x="1158240" y="530860"/>
                  </a:cubicBezTo>
                  <a:cubicBezTo>
                    <a:pt x="1174750" y="542290"/>
                    <a:pt x="1178560" y="551180"/>
                    <a:pt x="1183640" y="562610"/>
                  </a:cubicBezTo>
                  <a:cubicBezTo>
                    <a:pt x="1189990" y="574040"/>
                    <a:pt x="1192530" y="589280"/>
                    <a:pt x="1192530" y="601980"/>
                  </a:cubicBezTo>
                  <a:cubicBezTo>
                    <a:pt x="1192530" y="614680"/>
                    <a:pt x="1187450" y="628650"/>
                    <a:pt x="1181100" y="640080"/>
                  </a:cubicBezTo>
                  <a:cubicBezTo>
                    <a:pt x="1174750" y="651510"/>
                    <a:pt x="1164590" y="662940"/>
                    <a:pt x="1153160" y="669290"/>
                  </a:cubicBezTo>
                  <a:cubicBezTo>
                    <a:pt x="1143000" y="676910"/>
                    <a:pt x="1132840" y="679450"/>
                    <a:pt x="1116330" y="681990"/>
                  </a:cubicBezTo>
                  <a:cubicBezTo>
                    <a:pt x="1078230" y="687070"/>
                    <a:pt x="999490" y="685800"/>
                    <a:pt x="939800" y="673100"/>
                  </a:cubicBezTo>
                  <a:cubicBezTo>
                    <a:pt x="873760" y="660400"/>
                    <a:pt x="815340" y="627380"/>
                    <a:pt x="740410" y="604520"/>
                  </a:cubicBezTo>
                  <a:cubicBezTo>
                    <a:pt x="642620" y="574040"/>
                    <a:pt x="501650" y="541020"/>
                    <a:pt x="398780" y="515620"/>
                  </a:cubicBezTo>
                  <a:cubicBezTo>
                    <a:pt x="316230" y="495300"/>
                    <a:pt x="234950" y="468630"/>
                    <a:pt x="172720" y="463550"/>
                  </a:cubicBezTo>
                  <a:cubicBezTo>
                    <a:pt x="129540" y="459740"/>
                    <a:pt x="92710" y="477520"/>
                    <a:pt x="64770" y="468630"/>
                  </a:cubicBezTo>
                  <a:cubicBezTo>
                    <a:pt x="44450" y="462280"/>
                    <a:pt x="26670" y="449580"/>
                    <a:pt x="16510" y="434340"/>
                  </a:cubicBezTo>
                  <a:cubicBezTo>
                    <a:pt x="6350" y="419100"/>
                    <a:pt x="0" y="394970"/>
                    <a:pt x="3810" y="375920"/>
                  </a:cubicBezTo>
                  <a:cubicBezTo>
                    <a:pt x="6350" y="358140"/>
                    <a:pt x="17780" y="336550"/>
                    <a:pt x="31750" y="323850"/>
                  </a:cubicBezTo>
                  <a:cubicBezTo>
                    <a:pt x="45720" y="312420"/>
                    <a:pt x="67310" y="302260"/>
                    <a:pt x="87630" y="304800"/>
                  </a:cubicBezTo>
                  <a:cubicBezTo>
                    <a:pt x="115570" y="307340"/>
                    <a:pt x="158750" y="340360"/>
                    <a:pt x="184150" y="361950"/>
                  </a:cubicBezTo>
                  <a:cubicBezTo>
                    <a:pt x="204470" y="381000"/>
                    <a:pt x="229870" y="398780"/>
                    <a:pt x="233680" y="421640"/>
                  </a:cubicBezTo>
                  <a:cubicBezTo>
                    <a:pt x="236220" y="447040"/>
                    <a:pt x="213360" y="486410"/>
                    <a:pt x="191770" y="510540"/>
                  </a:cubicBezTo>
                  <a:cubicBezTo>
                    <a:pt x="171450" y="533400"/>
                    <a:pt x="135890" y="556260"/>
                    <a:pt x="109220" y="561340"/>
                  </a:cubicBezTo>
                  <a:cubicBezTo>
                    <a:pt x="88900" y="563880"/>
                    <a:pt x="66040" y="557530"/>
                    <a:pt x="49530" y="547370"/>
                  </a:cubicBezTo>
                  <a:cubicBezTo>
                    <a:pt x="34290" y="537210"/>
                    <a:pt x="20320" y="515620"/>
                    <a:pt x="15240" y="499110"/>
                  </a:cubicBezTo>
                  <a:cubicBezTo>
                    <a:pt x="10160" y="485140"/>
                    <a:pt x="11430" y="471170"/>
                    <a:pt x="13970" y="458470"/>
                  </a:cubicBezTo>
                  <a:cubicBezTo>
                    <a:pt x="16510" y="445770"/>
                    <a:pt x="21590" y="431800"/>
                    <a:pt x="31750" y="421640"/>
                  </a:cubicBezTo>
                  <a:cubicBezTo>
                    <a:pt x="43180" y="408940"/>
                    <a:pt x="59690" y="393700"/>
                    <a:pt x="85090" y="392430"/>
                  </a:cubicBezTo>
                  <a:cubicBezTo>
                    <a:pt x="139700" y="388620"/>
                    <a:pt x="293370" y="480060"/>
                    <a:pt x="360680" y="497840"/>
                  </a:cubicBezTo>
                  <a:cubicBezTo>
                    <a:pt x="397510" y="508000"/>
                    <a:pt x="415290" y="504190"/>
                    <a:pt x="450850" y="513080"/>
                  </a:cubicBezTo>
                  <a:cubicBezTo>
                    <a:pt x="502920" y="527050"/>
                    <a:pt x="608330" y="546100"/>
                    <a:pt x="640080" y="580390"/>
                  </a:cubicBezTo>
                  <a:cubicBezTo>
                    <a:pt x="660400" y="601980"/>
                    <a:pt x="666750" y="635000"/>
                    <a:pt x="665480" y="657860"/>
                  </a:cubicBezTo>
                  <a:cubicBezTo>
                    <a:pt x="662940" y="675640"/>
                    <a:pt x="651510" y="694690"/>
                    <a:pt x="638810" y="706120"/>
                  </a:cubicBezTo>
                  <a:cubicBezTo>
                    <a:pt x="626110" y="717550"/>
                    <a:pt x="605790" y="727710"/>
                    <a:pt x="588010" y="728980"/>
                  </a:cubicBezTo>
                  <a:cubicBezTo>
                    <a:pt x="570230" y="730250"/>
                    <a:pt x="548640" y="725170"/>
                    <a:pt x="533400" y="716280"/>
                  </a:cubicBezTo>
                  <a:cubicBezTo>
                    <a:pt x="518160" y="707390"/>
                    <a:pt x="504190" y="689610"/>
                    <a:pt x="497840" y="673100"/>
                  </a:cubicBezTo>
                  <a:cubicBezTo>
                    <a:pt x="491490" y="656590"/>
                    <a:pt x="488950" y="635000"/>
                    <a:pt x="496570" y="617220"/>
                  </a:cubicBezTo>
                  <a:cubicBezTo>
                    <a:pt x="504190" y="596900"/>
                    <a:pt x="529590" y="566420"/>
                    <a:pt x="552450" y="560070"/>
                  </a:cubicBezTo>
                  <a:cubicBezTo>
                    <a:pt x="575310" y="552450"/>
                    <a:pt x="614680" y="561340"/>
                    <a:pt x="633730" y="574040"/>
                  </a:cubicBezTo>
                  <a:cubicBezTo>
                    <a:pt x="648970" y="584200"/>
                    <a:pt x="659130" y="603250"/>
                    <a:pt x="664210" y="619760"/>
                  </a:cubicBezTo>
                  <a:cubicBezTo>
                    <a:pt x="668020" y="637540"/>
                    <a:pt x="666750" y="659130"/>
                    <a:pt x="660400" y="675640"/>
                  </a:cubicBezTo>
                  <a:cubicBezTo>
                    <a:pt x="652780" y="692150"/>
                    <a:pt x="638810" y="708660"/>
                    <a:pt x="623570" y="717550"/>
                  </a:cubicBezTo>
                  <a:cubicBezTo>
                    <a:pt x="608330" y="726440"/>
                    <a:pt x="594360" y="730250"/>
                    <a:pt x="568960" y="728980"/>
                  </a:cubicBezTo>
                  <a:cubicBezTo>
                    <a:pt x="499110" y="725170"/>
                    <a:pt x="266700" y="648970"/>
                    <a:pt x="187960" y="613410"/>
                  </a:cubicBezTo>
                  <a:cubicBezTo>
                    <a:pt x="149860" y="595630"/>
                    <a:pt x="134620" y="571500"/>
                    <a:pt x="109220" y="561340"/>
                  </a:cubicBezTo>
                  <a:cubicBezTo>
                    <a:pt x="88900" y="552450"/>
                    <a:pt x="64770" y="556260"/>
                    <a:pt x="49530" y="547370"/>
                  </a:cubicBezTo>
                  <a:cubicBezTo>
                    <a:pt x="38100" y="541020"/>
                    <a:pt x="27940" y="530860"/>
                    <a:pt x="22860" y="518160"/>
                  </a:cubicBezTo>
                  <a:cubicBezTo>
                    <a:pt x="15240" y="501650"/>
                    <a:pt x="11430" y="474980"/>
                    <a:pt x="13970" y="458470"/>
                  </a:cubicBezTo>
                  <a:cubicBezTo>
                    <a:pt x="16510" y="444500"/>
                    <a:pt x="22860" y="431800"/>
                    <a:pt x="31750" y="421640"/>
                  </a:cubicBezTo>
                  <a:cubicBezTo>
                    <a:pt x="40640" y="411480"/>
                    <a:pt x="52070" y="401320"/>
                    <a:pt x="64770" y="397510"/>
                  </a:cubicBezTo>
                  <a:cubicBezTo>
                    <a:pt x="77470" y="393700"/>
                    <a:pt x="100330" y="389890"/>
                    <a:pt x="105410" y="397510"/>
                  </a:cubicBezTo>
                  <a:cubicBezTo>
                    <a:pt x="113030" y="407670"/>
                    <a:pt x="97790" y="463550"/>
                    <a:pt x="85090" y="471170"/>
                  </a:cubicBezTo>
                  <a:cubicBezTo>
                    <a:pt x="74930" y="477520"/>
                    <a:pt x="57150" y="468630"/>
                    <a:pt x="45720" y="461010"/>
                  </a:cubicBezTo>
                  <a:cubicBezTo>
                    <a:pt x="31750" y="452120"/>
                    <a:pt x="13970" y="431800"/>
                    <a:pt x="7620" y="416560"/>
                  </a:cubicBezTo>
                  <a:cubicBezTo>
                    <a:pt x="1270" y="403860"/>
                    <a:pt x="1270" y="389890"/>
                    <a:pt x="3810" y="375920"/>
                  </a:cubicBezTo>
                  <a:cubicBezTo>
                    <a:pt x="5080" y="363220"/>
                    <a:pt x="8890" y="350520"/>
                    <a:pt x="17780" y="339090"/>
                  </a:cubicBezTo>
                  <a:cubicBezTo>
                    <a:pt x="29210" y="326390"/>
                    <a:pt x="45720" y="312420"/>
                    <a:pt x="67310" y="306070"/>
                  </a:cubicBezTo>
                  <a:cubicBezTo>
                    <a:pt x="100330" y="297180"/>
                    <a:pt x="143510" y="302260"/>
                    <a:pt x="204470" y="309880"/>
                  </a:cubicBezTo>
                  <a:cubicBezTo>
                    <a:pt x="334010" y="327660"/>
                    <a:pt x="679450" y="415290"/>
                    <a:pt x="803910" y="454660"/>
                  </a:cubicBezTo>
                  <a:cubicBezTo>
                    <a:pt x="862330" y="473710"/>
                    <a:pt x="882650" y="492760"/>
                    <a:pt x="930910" y="504190"/>
                  </a:cubicBezTo>
                  <a:cubicBezTo>
                    <a:pt x="990600" y="518160"/>
                    <a:pt x="1102360" y="506730"/>
                    <a:pt x="1141730" y="521970"/>
                  </a:cubicBezTo>
                  <a:cubicBezTo>
                    <a:pt x="1158240" y="528320"/>
                    <a:pt x="1164590" y="535940"/>
                    <a:pt x="1173480" y="544830"/>
                  </a:cubicBezTo>
                  <a:cubicBezTo>
                    <a:pt x="1181100" y="554990"/>
                    <a:pt x="1187450" y="568960"/>
                    <a:pt x="1191260" y="581660"/>
                  </a:cubicBezTo>
                  <a:cubicBezTo>
                    <a:pt x="1193800" y="594360"/>
                    <a:pt x="1193800" y="608330"/>
                    <a:pt x="1188720" y="622300"/>
                  </a:cubicBezTo>
                  <a:cubicBezTo>
                    <a:pt x="1183640" y="637540"/>
                    <a:pt x="1169670" y="659130"/>
                    <a:pt x="1153160" y="669290"/>
                  </a:cubicBezTo>
                  <a:cubicBezTo>
                    <a:pt x="1137920" y="679450"/>
                    <a:pt x="1122680" y="683260"/>
                    <a:pt x="1096010" y="681990"/>
                  </a:cubicBezTo>
                  <a:cubicBezTo>
                    <a:pt x="1032510" y="676910"/>
                    <a:pt x="873760" y="609600"/>
                    <a:pt x="782320" y="572770"/>
                  </a:cubicBezTo>
                  <a:cubicBezTo>
                    <a:pt x="707390" y="541020"/>
                    <a:pt x="629920" y="510540"/>
                    <a:pt x="581660" y="477520"/>
                  </a:cubicBezTo>
                  <a:cubicBezTo>
                    <a:pt x="549910" y="455930"/>
                    <a:pt x="534670" y="426720"/>
                    <a:pt x="510540" y="410210"/>
                  </a:cubicBezTo>
                  <a:cubicBezTo>
                    <a:pt x="488950" y="393700"/>
                    <a:pt x="457200" y="393700"/>
                    <a:pt x="444500" y="374650"/>
                  </a:cubicBezTo>
                  <a:cubicBezTo>
                    <a:pt x="431800" y="356870"/>
                    <a:pt x="426720" y="321310"/>
                    <a:pt x="434340" y="300990"/>
                  </a:cubicBezTo>
                  <a:cubicBezTo>
                    <a:pt x="443230" y="280670"/>
                    <a:pt x="461010" y="262890"/>
                    <a:pt x="490220" y="251460"/>
                  </a:cubicBezTo>
                  <a:cubicBezTo>
                    <a:pt x="552450" y="227330"/>
                    <a:pt x="802640" y="210820"/>
                    <a:pt x="822960" y="247650"/>
                  </a:cubicBezTo>
                  <a:cubicBezTo>
                    <a:pt x="836930" y="273050"/>
                    <a:pt x="779780" y="359410"/>
                    <a:pt x="739140" y="378460"/>
                  </a:cubicBezTo>
                  <a:cubicBezTo>
                    <a:pt x="695960" y="398780"/>
                    <a:pt x="607060" y="368300"/>
                    <a:pt x="567690" y="354330"/>
                  </a:cubicBezTo>
                  <a:cubicBezTo>
                    <a:pt x="543560" y="346710"/>
                    <a:pt x="527050" y="337820"/>
                    <a:pt x="515620" y="325120"/>
                  </a:cubicBezTo>
                  <a:cubicBezTo>
                    <a:pt x="506730" y="314960"/>
                    <a:pt x="501650" y="300990"/>
                    <a:pt x="499110" y="288290"/>
                  </a:cubicBezTo>
                  <a:cubicBezTo>
                    <a:pt x="496570" y="275590"/>
                    <a:pt x="496570" y="260350"/>
                    <a:pt x="500380" y="248920"/>
                  </a:cubicBezTo>
                  <a:cubicBezTo>
                    <a:pt x="504190" y="236220"/>
                    <a:pt x="510540" y="223520"/>
                    <a:pt x="520700" y="213360"/>
                  </a:cubicBezTo>
                  <a:cubicBezTo>
                    <a:pt x="533400" y="201930"/>
                    <a:pt x="548640" y="191770"/>
                    <a:pt x="575310" y="189230"/>
                  </a:cubicBezTo>
                  <a:cubicBezTo>
                    <a:pt x="629920" y="182880"/>
                    <a:pt x="767080" y="245110"/>
                    <a:pt x="850900" y="256540"/>
                  </a:cubicBezTo>
                  <a:cubicBezTo>
                    <a:pt x="920750" y="266700"/>
                    <a:pt x="1002030" y="243840"/>
                    <a:pt x="1042670" y="262890"/>
                  </a:cubicBezTo>
                  <a:cubicBezTo>
                    <a:pt x="1068070" y="275590"/>
                    <a:pt x="1088390" y="298450"/>
                    <a:pt x="1093470" y="320040"/>
                  </a:cubicBezTo>
                  <a:cubicBezTo>
                    <a:pt x="1098550" y="341630"/>
                    <a:pt x="1089660" y="377190"/>
                    <a:pt x="1075690" y="393700"/>
                  </a:cubicBezTo>
                  <a:cubicBezTo>
                    <a:pt x="1060450" y="410210"/>
                    <a:pt x="1037590" y="420370"/>
                    <a:pt x="1004570" y="420370"/>
                  </a:cubicBezTo>
                  <a:cubicBezTo>
                    <a:pt x="924560" y="422910"/>
                    <a:pt x="661670" y="323850"/>
                    <a:pt x="600710" y="283210"/>
                  </a:cubicBezTo>
                  <a:cubicBezTo>
                    <a:pt x="577850" y="267970"/>
                    <a:pt x="568960" y="255270"/>
                    <a:pt x="562610" y="240030"/>
                  </a:cubicBezTo>
                  <a:cubicBezTo>
                    <a:pt x="557530" y="228600"/>
                    <a:pt x="556260" y="214630"/>
                    <a:pt x="557530" y="201930"/>
                  </a:cubicBezTo>
                  <a:cubicBezTo>
                    <a:pt x="558800" y="189230"/>
                    <a:pt x="563880" y="176530"/>
                    <a:pt x="571500" y="166370"/>
                  </a:cubicBezTo>
                  <a:cubicBezTo>
                    <a:pt x="581660" y="152400"/>
                    <a:pt x="591820" y="142240"/>
                    <a:pt x="618490" y="133350"/>
                  </a:cubicBezTo>
                  <a:cubicBezTo>
                    <a:pt x="699770" y="107950"/>
                    <a:pt x="1093470" y="107950"/>
                    <a:pt x="1167130" y="125730"/>
                  </a:cubicBezTo>
                  <a:cubicBezTo>
                    <a:pt x="1187450" y="130810"/>
                    <a:pt x="1193800" y="135890"/>
                    <a:pt x="1203960" y="144780"/>
                  </a:cubicBezTo>
                  <a:cubicBezTo>
                    <a:pt x="1214120" y="153670"/>
                    <a:pt x="1221740" y="166370"/>
                    <a:pt x="1226820" y="179070"/>
                  </a:cubicBezTo>
                  <a:cubicBezTo>
                    <a:pt x="1231900" y="191770"/>
                    <a:pt x="1233170" y="207010"/>
                    <a:pt x="1231900" y="219710"/>
                  </a:cubicBezTo>
                  <a:cubicBezTo>
                    <a:pt x="1230630" y="233680"/>
                    <a:pt x="1224280" y="247650"/>
                    <a:pt x="1216660" y="259080"/>
                  </a:cubicBezTo>
                  <a:cubicBezTo>
                    <a:pt x="1209040" y="269240"/>
                    <a:pt x="1198880" y="280670"/>
                    <a:pt x="1186180" y="285750"/>
                  </a:cubicBezTo>
                  <a:cubicBezTo>
                    <a:pt x="1169670" y="293370"/>
                    <a:pt x="1140460" y="298450"/>
                    <a:pt x="1125220" y="293370"/>
                  </a:cubicBezTo>
                  <a:cubicBezTo>
                    <a:pt x="1113790" y="289560"/>
                    <a:pt x="1115060" y="276860"/>
                    <a:pt x="1099820" y="267970"/>
                  </a:cubicBezTo>
                  <a:cubicBezTo>
                    <a:pt x="1051560" y="241300"/>
                    <a:pt x="847090" y="196850"/>
                    <a:pt x="760730" y="182880"/>
                  </a:cubicBezTo>
                  <a:cubicBezTo>
                    <a:pt x="706120" y="172720"/>
                    <a:pt x="656590" y="186690"/>
                    <a:pt x="627380" y="170180"/>
                  </a:cubicBezTo>
                  <a:cubicBezTo>
                    <a:pt x="607060" y="160020"/>
                    <a:pt x="594360" y="139700"/>
                    <a:pt x="588010" y="121920"/>
                  </a:cubicBezTo>
                  <a:cubicBezTo>
                    <a:pt x="582930" y="102870"/>
                    <a:pt x="584200" y="77470"/>
                    <a:pt x="591820" y="58420"/>
                  </a:cubicBezTo>
                  <a:cubicBezTo>
                    <a:pt x="599440" y="40640"/>
                    <a:pt x="615950" y="22860"/>
                    <a:pt x="636270" y="13970"/>
                  </a:cubicBezTo>
                  <a:cubicBezTo>
                    <a:pt x="659130" y="3810"/>
                    <a:pt x="689610" y="3810"/>
                    <a:pt x="723900" y="8890"/>
                  </a:cubicBezTo>
                  <a:cubicBezTo>
                    <a:pt x="770890" y="15240"/>
                    <a:pt x="834390" y="50800"/>
                    <a:pt x="891540" y="64770"/>
                  </a:cubicBezTo>
                  <a:cubicBezTo>
                    <a:pt x="949960" y="78740"/>
                    <a:pt x="1016000" y="76200"/>
                    <a:pt x="1069340" y="90170"/>
                  </a:cubicBezTo>
                  <a:cubicBezTo>
                    <a:pt x="1115060" y="101600"/>
                    <a:pt x="1159510" y="113030"/>
                    <a:pt x="1193800" y="134620"/>
                  </a:cubicBezTo>
                  <a:cubicBezTo>
                    <a:pt x="1225550" y="154940"/>
                    <a:pt x="1262380" y="180340"/>
                    <a:pt x="1268730" y="212090"/>
                  </a:cubicBezTo>
                  <a:cubicBezTo>
                    <a:pt x="1276350" y="246380"/>
                    <a:pt x="1231900" y="299720"/>
                    <a:pt x="1224280" y="336550"/>
                  </a:cubicBezTo>
                  <a:cubicBezTo>
                    <a:pt x="1217930" y="365760"/>
                    <a:pt x="1212850" y="389890"/>
                    <a:pt x="1216660" y="414020"/>
                  </a:cubicBezTo>
                  <a:cubicBezTo>
                    <a:pt x="1220470" y="439420"/>
                    <a:pt x="1240790" y="458470"/>
                    <a:pt x="1245870" y="485140"/>
                  </a:cubicBezTo>
                  <a:cubicBezTo>
                    <a:pt x="1253490" y="515620"/>
                    <a:pt x="1256030" y="553720"/>
                    <a:pt x="1253490" y="586740"/>
                  </a:cubicBezTo>
                  <a:cubicBezTo>
                    <a:pt x="1250950" y="618490"/>
                    <a:pt x="1252220" y="655320"/>
                    <a:pt x="1233170" y="678180"/>
                  </a:cubicBezTo>
                  <a:cubicBezTo>
                    <a:pt x="1210310" y="706120"/>
                    <a:pt x="1162050" y="721360"/>
                    <a:pt x="1112520" y="730250"/>
                  </a:cubicBezTo>
                  <a:cubicBezTo>
                    <a:pt x="1043940" y="742950"/>
                    <a:pt x="919480" y="735330"/>
                    <a:pt x="854710" y="722630"/>
                  </a:cubicBezTo>
                  <a:cubicBezTo>
                    <a:pt x="812800" y="713740"/>
                    <a:pt x="800100" y="697230"/>
                    <a:pt x="756920" y="684530"/>
                  </a:cubicBezTo>
                  <a:cubicBezTo>
                    <a:pt x="680720" y="660400"/>
                    <a:pt x="521970" y="635000"/>
                    <a:pt x="429260" y="607060"/>
                  </a:cubicBezTo>
                  <a:cubicBezTo>
                    <a:pt x="359410" y="584200"/>
                    <a:pt x="292100" y="557530"/>
                    <a:pt x="247650" y="534670"/>
                  </a:cubicBezTo>
                  <a:cubicBezTo>
                    <a:pt x="219710" y="519430"/>
                    <a:pt x="207010" y="502920"/>
                    <a:pt x="181610" y="491490"/>
                  </a:cubicBezTo>
                  <a:cubicBezTo>
                    <a:pt x="153670" y="478790"/>
                    <a:pt x="107950" y="476250"/>
                    <a:pt x="86360" y="463550"/>
                  </a:cubicBezTo>
                  <a:cubicBezTo>
                    <a:pt x="72390" y="455930"/>
                    <a:pt x="63500" y="445770"/>
                    <a:pt x="57150" y="434340"/>
                  </a:cubicBezTo>
                  <a:cubicBezTo>
                    <a:pt x="50800" y="422910"/>
                    <a:pt x="44450" y="410210"/>
                    <a:pt x="45720" y="394970"/>
                  </a:cubicBezTo>
                  <a:cubicBezTo>
                    <a:pt x="45720" y="378460"/>
                    <a:pt x="53340" y="351790"/>
                    <a:pt x="63500" y="337820"/>
                  </a:cubicBezTo>
                  <a:cubicBezTo>
                    <a:pt x="72390" y="326390"/>
                    <a:pt x="83820" y="317500"/>
                    <a:pt x="96520" y="312420"/>
                  </a:cubicBezTo>
                  <a:cubicBezTo>
                    <a:pt x="107950" y="307340"/>
                    <a:pt x="120650" y="303530"/>
                    <a:pt x="137160" y="306070"/>
                  </a:cubicBezTo>
                  <a:cubicBezTo>
                    <a:pt x="163830" y="307340"/>
                    <a:pt x="191770" y="328930"/>
                    <a:pt x="240030" y="342900"/>
                  </a:cubicBezTo>
                  <a:cubicBezTo>
                    <a:pt x="351790" y="377190"/>
                    <a:pt x="651510" y="459740"/>
                    <a:pt x="795020" y="481330"/>
                  </a:cubicBezTo>
                  <a:cubicBezTo>
                    <a:pt x="885190" y="495300"/>
                    <a:pt x="958850" y="495300"/>
                    <a:pt x="1016000" y="495300"/>
                  </a:cubicBezTo>
                  <a:cubicBezTo>
                    <a:pt x="1050290" y="495300"/>
                    <a:pt x="1071880" y="495300"/>
                    <a:pt x="1101090" y="487680"/>
                  </a:cubicBezTo>
                  <a:cubicBezTo>
                    <a:pt x="1132840" y="481330"/>
                    <a:pt x="1172210" y="449580"/>
                    <a:pt x="1197610" y="450850"/>
                  </a:cubicBezTo>
                  <a:cubicBezTo>
                    <a:pt x="1212850" y="450850"/>
                    <a:pt x="1224280" y="458470"/>
                    <a:pt x="1234440" y="468630"/>
                  </a:cubicBezTo>
                  <a:cubicBezTo>
                    <a:pt x="1248410" y="481330"/>
                    <a:pt x="1261110" y="505460"/>
                    <a:pt x="1264920" y="523240"/>
                  </a:cubicBezTo>
                  <a:cubicBezTo>
                    <a:pt x="1268730" y="537210"/>
                    <a:pt x="1267460" y="551180"/>
                    <a:pt x="1261110" y="565150"/>
                  </a:cubicBezTo>
                  <a:cubicBezTo>
                    <a:pt x="1254760" y="581660"/>
                    <a:pt x="1243330" y="601980"/>
                    <a:pt x="1221740" y="613410"/>
                  </a:cubicBezTo>
                  <a:cubicBezTo>
                    <a:pt x="1181100" y="633730"/>
                    <a:pt x="1080770" y="612140"/>
                    <a:pt x="1007110" y="629920"/>
                  </a:cubicBezTo>
                  <a:cubicBezTo>
                    <a:pt x="922020" y="651510"/>
                    <a:pt x="811530" y="722630"/>
                    <a:pt x="744220" y="744220"/>
                  </a:cubicBezTo>
                  <a:cubicBezTo>
                    <a:pt x="703580" y="758190"/>
                    <a:pt x="680720" y="763270"/>
                    <a:pt x="643890" y="765810"/>
                  </a:cubicBezTo>
                  <a:cubicBezTo>
                    <a:pt x="596900" y="769620"/>
                    <a:pt x="542290" y="768350"/>
                    <a:pt x="483870" y="756920"/>
                  </a:cubicBezTo>
                  <a:cubicBezTo>
                    <a:pt x="410210" y="744220"/>
                    <a:pt x="311150" y="698500"/>
                    <a:pt x="237490" y="680720"/>
                  </a:cubicBezTo>
                  <a:cubicBezTo>
                    <a:pt x="179070" y="666750"/>
                    <a:pt x="110490" y="671830"/>
                    <a:pt x="76200" y="655320"/>
                  </a:cubicBezTo>
                  <a:cubicBezTo>
                    <a:pt x="57150" y="643890"/>
                    <a:pt x="44450" y="631190"/>
                    <a:pt x="38100" y="614680"/>
                  </a:cubicBezTo>
                  <a:cubicBezTo>
                    <a:pt x="30480" y="598170"/>
                    <a:pt x="29210" y="575310"/>
                    <a:pt x="35560" y="558800"/>
                  </a:cubicBezTo>
                  <a:cubicBezTo>
                    <a:pt x="40640" y="542290"/>
                    <a:pt x="55880" y="524510"/>
                    <a:pt x="69850" y="515620"/>
                  </a:cubicBezTo>
                  <a:cubicBezTo>
                    <a:pt x="85090" y="506730"/>
                    <a:pt x="125730" y="506730"/>
                    <a:pt x="125730" y="506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ysDot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293320" y="1051856"/>
            <a:ext cx="621970" cy="638993"/>
            <a:chOff x="0" y="0"/>
            <a:chExt cx="188662" cy="193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662" cy="193825"/>
            </a:xfrm>
            <a:custGeom>
              <a:avLst/>
              <a:gdLst/>
              <a:ahLst/>
              <a:cxnLst/>
              <a:rect l="l" t="t" r="r" b="b"/>
              <a:pathLst>
                <a:path w="188662" h="193825">
                  <a:moveTo>
                    <a:pt x="0" y="0"/>
                  </a:moveTo>
                  <a:lnTo>
                    <a:pt x="188662" y="0"/>
                  </a:lnTo>
                  <a:lnTo>
                    <a:pt x="188662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88662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0845" y="1759810"/>
            <a:ext cx="308729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Abri uma nova guia de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opções de ícones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409046" y="6419215"/>
            <a:ext cx="683895" cy="431165"/>
            <a:chOff x="0" y="0"/>
            <a:chExt cx="1367790" cy="862330"/>
          </a:xfrm>
        </p:grpSpPr>
        <p:sp>
          <p:nvSpPr>
            <p:cNvPr id="8" name="Freeform 8"/>
            <p:cNvSpPr/>
            <p:nvPr/>
          </p:nvSpPr>
          <p:spPr>
            <a:xfrm>
              <a:off x="46990" y="44450"/>
              <a:ext cx="1276350" cy="769620"/>
            </a:xfrm>
            <a:custGeom>
              <a:avLst/>
              <a:gdLst/>
              <a:ahLst/>
              <a:cxnLst/>
              <a:rect l="l" t="t" r="r" b="b"/>
              <a:pathLst>
                <a:path w="1276350" h="769620">
                  <a:moveTo>
                    <a:pt x="125730" y="506730"/>
                  </a:moveTo>
                  <a:cubicBezTo>
                    <a:pt x="382270" y="557530"/>
                    <a:pt x="492760" y="615950"/>
                    <a:pt x="554990" y="618490"/>
                  </a:cubicBezTo>
                  <a:cubicBezTo>
                    <a:pt x="591820" y="619760"/>
                    <a:pt x="609600" y="608330"/>
                    <a:pt x="643890" y="596900"/>
                  </a:cubicBezTo>
                  <a:cubicBezTo>
                    <a:pt x="693420" y="580390"/>
                    <a:pt x="756920" y="543560"/>
                    <a:pt x="824230" y="520700"/>
                  </a:cubicBezTo>
                  <a:cubicBezTo>
                    <a:pt x="904240" y="491490"/>
                    <a:pt x="1027430" y="449580"/>
                    <a:pt x="1094740" y="441960"/>
                  </a:cubicBezTo>
                  <a:cubicBezTo>
                    <a:pt x="1134110" y="438150"/>
                    <a:pt x="1163320" y="440690"/>
                    <a:pt x="1188720" y="447040"/>
                  </a:cubicBezTo>
                  <a:cubicBezTo>
                    <a:pt x="1206500" y="452120"/>
                    <a:pt x="1223010" y="458470"/>
                    <a:pt x="1234440" y="468630"/>
                  </a:cubicBezTo>
                  <a:cubicBezTo>
                    <a:pt x="1245870" y="477520"/>
                    <a:pt x="1254760" y="490220"/>
                    <a:pt x="1259840" y="502920"/>
                  </a:cubicBezTo>
                  <a:cubicBezTo>
                    <a:pt x="1264920" y="515620"/>
                    <a:pt x="1268730" y="529590"/>
                    <a:pt x="1266190" y="544830"/>
                  </a:cubicBezTo>
                  <a:cubicBezTo>
                    <a:pt x="1263650" y="561340"/>
                    <a:pt x="1256030" y="582930"/>
                    <a:pt x="1238250" y="600710"/>
                  </a:cubicBezTo>
                  <a:cubicBezTo>
                    <a:pt x="1212850" y="626110"/>
                    <a:pt x="1155700" y="654050"/>
                    <a:pt x="1104900" y="666750"/>
                  </a:cubicBezTo>
                  <a:cubicBezTo>
                    <a:pt x="1047750" y="680720"/>
                    <a:pt x="976630" y="675640"/>
                    <a:pt x="909320" y="670560"/>
                  </a:cubicBezTo>
                  <a:cubicBezTo>
                    <a:pt x="835660" y="666750"/>
                    <a:pt x="750570" y="650240"/>
                    <a:pt x="680720" y="636270"/>
                  </a:cubicBezTo>
                  <a:cubicBezTo>
                    <a:pt x="621030" y="623570"/>
                    <a:pt x="584200" y="612140"/>
                    <a:pt x="518160" y="594360"/>
                  </a:cubicBezTo>
                  <a:cubicBezTo>
                    <a:pt x="415290" y="566420"/>
                    <a:pt x="194310" y="510540"/>
                    <a:pt x="124460" y="481330"/>
                  </a:cubicBezTo>
                  <a:cubicBezTo>
                    <a:pt x="96520" y="469900"/>
                    <a:pt x="82550" y="466090"/>
                    <a:pt x="69850" y="450850"/>
                  </a:cubicBezTo>
                  <a:cubicBezTo>
                    <a:pt x="57150" y="436880"/>
                    <a:pt x="46990" y="412750"/>
                    <a:pt x="45720" y="394970"/>
                  </a:cubicBezTo>
                  <a:cubicBezTo>
                    <a:pt x="43180" y="381000"/>
                    <a:pt x="45720" y="368300"/>
                    <a:pt x="53340" y="355600"/>
                  </a:cubicBezTo>
                  <a:cubicBezTo>
                    <a:pt x="60960" y="340360"/>
                    <a:pt x="81280" y="320040"/>
                    <a:pt x="96520" y="312420"/>
                  </a:cubicBezTo>
                  <a:cubicBezTo>
                    <a:pt x="109220" y="306070"/>
                    <a:pt x="119380" y="303530"/>
                    <a:pt x="137160" y="306070"/>
                  </a:cubicBezTo>
                  <a:cubicBezTo>
                    <a:pt x="168910" y="308610"/>
                    <a:pt x="226060" y="334010"/>
                    <a:pt x="275590" y="354330"/>
                  </a:cubicBezTo>
                  <a:cubicBezTo>
                    <a:pt x="334010" y="378460"/>
                    <a:pt x="407670" y="427990"/>
                    <a:pt x="462280" y="444500"/>
                  </a:cubicBezTo>
                  <a:cubicBezTo>
                    <a:pt x="501650" y="454660"/>
                    <a:pt x="521970" y="445770"/>
                    <a:pt x="567690" y="454660"/>
                  </a:cubicBezTo>
                  <a:cubicBezTo>
                    <a:pt x="651510" y="469900"/>
                    <a:pt x="820420" y="541020"/>
                    <a:pt x="922020" y="554990"/>
                  </a:cubicBezTo>
                  <a:cubicBezTo>
                    <a:pt x="994410" y="563880"/>
                    <a:pt x="1106170" y="571500"/>
                    <a:pt x="1112520" y="554990"/>
                  </a:cubicBezTo>
                  <a:cubicBezTo>
                    <a:pt x="1117600" y="543560"/>
                    <a:pt x="1066800" y="521970"/>
                    <a:pt x="1054100" y="497840"/>
                  </a:cubicBezTo>
                  <a:cubicBezTo>
                    <a:pt x="1041400" y="473710"/>
                    <a:pt x="1040130" y="435610"/>
                    <a:pt x="1040130" y="405130"/>
                  </a:cubicBezTo>
                  <a:cubicBezTo>
                    <a:pt x="1038860" y="378460"/>
                    <a:pt x="1040130" y="353060"/>
                    <a:pt x="1049020" y="326390"/>
                  </a:cubicBezTo>
                  <a:cubicBezTo>
                    <a:pt x="1057910" y="294640"/>
                    <a:pt x="1109980" y="238760"/>
                    <a:pt x="1102360" y="229870"/>
                  </a:cubicBezTo>
                  <a:cubicBezTo>
                    <a:pt x="1094740" y="222250"/>
                    <a:pt x="1054100" y="259080"/>
                    <a:pt x="1019810" y="262890"/>
                  </a:cubicBezTo>
                  <a:cubicBezTo>
                    <a:pt x="970280" y="267970"/>
                    <a:pt x="880110" y="240030"/>
                    <a:pt x="826770" y="224790"/>
                  </a:cubicBezTo>
                  <a:cubicBezTo>
                    <a:pt x="787400" y="213360"/>
                    <a:pt x="759460" y="194310"/>
                    <a:pt x="727710" y="186690"/>
                  </a:cubicBezTo>
                  <a:cubicBezTo>
                    <a:pt x="699770" y="180340"/>
                    <a:pt x="669290" y="187960"/>
                    <a:pt x="646430" y="179070"/>
                  </a:cubicBezTo>
                  <a:cubicBezTo>
                    <a:pt x="627380" y="171450"/>
                    <a:pt x="607060" y="157480"/>
                    <a:pt x="596900" y="140970"/>
                  </a:cubicBezTo>
                  <a:cubicBezTo>
                    <a:pt x="586740" y="124460"/>
                    <a:pt x="581660" y="99060"/>
                    <a:pt x="585470" y="80010"/>
                  </a:cubicBezTo>
                  <a:cubicBezTo>
                    <a:pt x="589280" y="59690"/>
                    <a:pt x="604520" y="38100"/>
                    <a:pt x="617220" y="25400"/>
                  </a:cubicBezTo>
                  <a:cubicBezTo>
                    <a:pt x="628650" y="15240"/>
                    <a:pt x="640080" y="11430"/>
                    <a:pt x="656590" y="7620"/>
                  </a:cubicBezTo>
                  <a:cubicBezTo>
                    <a:pt x="681990" y="2540"/>
                    <a:pt x="715010" y="0"/>
                    <a:pt x="762000" y="6350"/>
                  </a:cubicBezTo>
                  <a:cubicBezTo>
                    <a:pt x="855980" y="19050"/>
                    <a:pt x="1127760" y="100330"/>
                    <a:pt x="1186180" y="133350"/>
                  </a:cubicBezTo>
                  <a:cubicBezTo>
                    <a:pt x="1203960" y="143510"/>
                    <a:pt x="1210310" y="149860"/>
                    <a:pt x="1217930" y="161290"/>
                  </a:cubicBezTo>
                  <a:cubicBezTo>
                    <a:pt x="1224280" y="171450"/>
                    <a:pt x="1230630" y="185420"/>
                    <a:pt x="1231900" y="199390"/>
                  </a:cubicBezTo>
                  <a:cubicBezTo>
                    <a:pt x="1233170" y="217170"/>
                    <a:pt x="1225550" y="243840"/>
                    <a:pt x="1216660" y="259080"/>
                  </a:cubicBezTo>
                  <a:cubicBezTo>
                    <a:pt x="1209040" y="270510"/>
                    <a:pt x="1197610" y="279400"/>
                    <a:pt x="1186180" y="285750"/>
                  </a:cubicBezTo>
                  <a:cubicBezTo>
                    <a:pt x="1174750" y="292100"/>
                    <a:pt x="1167130" y="293370"/>
                    <a:pt x="1145540" y="295910"/>
                  </a:cubicBezTo>
                  <a:cubicBezTo>
                    <a:pt x="1070610" y="304800"/>
                    <a:pt x="698500" y="314960"/>
                    <a:pt x="618490" y="290830"/>
                  </a:cubicBezTo>
                  <a:cubicBezTo>
                    <a:pt x="593090" y="281940"/>
                    <a:pt x="581660" y="271780"/>
                    <a:pt x="571500" y="257810"/>
                  </a:cubicBezTo>
                  <a:cubicBezTo>
                    <a:pt x="561340" y="242570"/>
                    <a:pt x="556260" y="218440"/>
                    <a:pt x="557530" y="201930"/>
                  </a:cubicBezTo>
                  <a:cubicBezTo>
                    <a:pt x="558800" y="187960"/>
                    <a:pt x="563880" y="176530"/>
                    <a:pt x="571500" y="166370"/>
                  </a:cubicBezTo>
                  <a:cubicBezTo>
                    <a:pt x="581660" y="152400"/>
                    <a:pt x="605790" y="138430"/>
                    <a:pt x="618490" y="133350"/>
                  </a:cubicBezTo>
                  <a:cubicBezTo>
                    <a:pt x="626110" y="130810"/>
                    <a:pt x="631190" y="128270"/>
                    <a:pt x="637540" y="130810"/>
                  </a:cubicBezTo>
                  <a:cubicBezTo>
                    <a:pt x="652780" y="135890"/>
                    <a:pt x="666750" y="180340"/>
                    <a:pt x="689610" y="189230"/>
                  </a:cubicBezTo>
                  <a:cubicBezTo>
                    <a:pt x="712470" y="199390"/>
                    <a:pt x="739140" y="180340"/>
                    <a:pt x="775970" y="185420"/>
                  </a:cubicBezTo>
                  <a:cubicBezTo>
                    <a:pt x="844550" y="193040"/>
                    <a:pt x="1013460" y="238760"/>
                    <a:pt x="1060450" y="271780"/>
                  </a:cubicBezTo>
                  <a:cubicBezTo>
                    <a:pt x="1080770" y="287020"/>
                    <a:pt x="1089660" y="300990"/>
                    <a:pt x="1093470" y="320040"/>
                  </a:cubicBezTo>
                  <a:cubicBezTo>
                    <a:pt x="1097280" y="340360"/>
                    <a:pt x="1088390" y="377190"/>
                    <a:pt x="1075690" y="393700"/>
                  </a:cubicBezTo>
                  <a:cubicBezTo>
                    <a:pt x="1064260" y="408940"/>
                    <a:pt x="1045210" y="414020"/>
                    <a:pt x="1023620" y="420370"/>
                  </a:cubicBezTo>
                  <a:cubicBezTo>
                    <a:pt x="990600" y="430530"/>
                    <a:pt x="933450" y="431800"/>
                    <a:pt x="890270" y="429260"/>
                  </a:cubicBezTo>
                  <a:cubicBezTo>
                    <a:pt x="852170" y="427990"/>
                    <a:pt x="824230" y="422910"/>
                    <a:pt x="781050" y="414020"/>
                  </a:cubicBezTo>
                  <a:cubicBezTo>
                    <a:pt x="717550" y="400050"/>
                    <a:pt x="593090" y="374650"/>
                    <a:pt x="547370" y="349250"/>
                  </a:cubicBezTo>
                  <a:cubicBezTo>
                    <a:pt x="525780" y="336550"/>
                    <a:pt x="513080" y="322580"/>
                    <a:pt x="505460" y="307340"/>
                  </a:cubicBezTo>
                  <a:cubicBezTo>
                    <a:pt x="499110" y="295910"/>
                    <a:pt x="496570" y="281940"/>
                    <a:pt x="497840" y="267970"/>
                  </a:cubicBezTo>
                  <a:cubicBezTo>
                    <a:pt x="499110" y="251460"/>
                    <a:pt x="508000" y="227330"/>
                    <a:pt x="520700" y="213360"/>
                  </a:cubicBezTo>
                  <a:cubicBezTo>
                    <a:pt x="533400" y="200660"/>
                    <a:pt x="549910" y="191770"/>
                    <a:pt x="575310" y="189230"/>
                  </a:cubicBezTo>
                  <a:cubicBezTo>
                    <a:pt x="618490" y="181610"/>
                    <a:pt x="713740" y="196850"/>
                    <a:pt x="769620" y="217170"/>
                  </a:cubicBezTo>
                  <a:cubicBezTo>
                    <a:pt x="820420" y="234950"/>
                    <a:pt x="891540" y="264160"/>
                    <a:pt x="900430" y="297180"/>
                  </a:cubicBezTo>
                  <a:cubicBezTo>
                    <a:pt x="908050" y="326390"/>
                    <a:pt x="880110" y="377190"/>
                    <a:pt x="844550" y="398780"/>
                  </a:cubicBezTo>
                  <a:cubicBezTo>
                    <a:pt x="783590" y="436880"/>
                    <a:pt x="577850" y="425450"/>
                    <a:pt x="510540" y="410210"/>
                  </a:cubicBezTo>
                  <a:cubicBezTo>
                    <a:pt x="478790" y="402590"/>
                    <a:pt x="457200" y="391160"/>
                    <a:pt x="444500" y="374650"/>
                  </a:cubicBezTo>
                  <a:cubicBezTo>
                    <a:pt x="433070" y="360680"/>
                    <a:pt x="429260" y="336550"/>
                    <a:pt x="430530" y="320040"/>
                  </a:cubicBezTo>
                  <a:cubicBezTo>
                    <a:pt x="430530" y="306070"/>
                    <a:pt x="434340" y="294640"/>
                    <a:pt x="443230" y="283210"/>
                  </a:cubicBezTo>
                  <a:cubicBezTo>
                    <a:pt x="457200" y="269240"/>
                    <a:pt x="480060" y="247650"/>
                    <a:pt x="510540" y="248920"/>
                  </a:cubicBezTo>
                  <a:cubicBezTo>
                    <a:pt x="576580" y="250190"/>
                    <a:pt x="718820" y="381000"/>
                    <a:pt x="828040" y="427990"/>
                  </a:cubicBezTo>
                  <a:cubicBezTo>
                    <a:pt x="934720" y="474980"/>
                    <a:pt x="1112520" y="500380"/>
                    <a:pt x="1158240" y="530860"/>
                  </a:cubicBezTo>
                  <a:cubicBezTo>
                    <a:pt x="1174750" y="542290"/>
                    <a:pt x="1178560" y="551180"/>
                    <a:pt x="1183640" y="562610"/>
                  </a:cubicBezTo>
                  <a:cubicBezTo>
                    <a:pt x="1189990" y="574040"/>
                    <a:pt x="1192530" y="589280"/>
                    <a:pt x="1192530" y="601980"/>
                  </a:cubicBezTo>
                  <a:cubicBezTo>
                    <a:pt x="1192530" y="614680"/>
                    <a:pt x="1187450" y="628650"/>
                    <a:pt x="1181100" y="640080"/>
                  </a:cubicBezTo>
                  <a:cubicBezTo>
                    <a:pt x="1174750" y="651510"/>
                    <a:pt x="1164590" y="662940"/>
                    <a:pt x="1153160" y="669290"/>
                  </a:cubicBezTo>
                  <a:cubicBezTo>
                    <a:pt x="1143000" y="676910"/>
                    <a:pt x="1132840" y="679450"/>
                    <a:pt x="1116330" y="681990"/>
                  </a:cubicBezTo>
                  <a:cubicBezTo>
                    <a:pt x="1078230" y="687070"/>
                    <a:pt x="999490" y="685800"/>
                    <a:pt x="939800" y="673100"/>
                  </a:cubicBezTo>
                  <a:cubicBezTo>
                    <a:pt x="873760" y="660400"/>
                    <a:pt x="815340" y="627380"/>
                    <a:pt x="740410" y="604520"/>
                  </a:cubicBezTo>
                  <a:cubicBezTo>
                    <a:pt x="642620" y="574040"/>
                    <a:pt x="501650" y="541020"/>
                    <a:pt x="398780" y="515620"/>
                  </a:cubicBezTo>
                  <a:cubicBezTo>
                    <a:pt x="316230" y="495300"/>
                    <a:pt x="234950" y="468630"/>
                    <a:pt x="172720" y="463550"/>
                  </a:cubicBezTo>
                  <a:cubicBezTo>
                    <a:pt x="129540" y="459740"/>
                    <a:pt x="92710" y="477520"/>
                    <a:pt x="64770" y="468630"/>
                  </a:cubicBezTo>
                  <a:cubicBezTo>
                    <a:pt x="44450" y="462280"/>
                    <a:pt x="26670" y="449580"/>
                    <a:pt x="16510" y="434340"/>
                  </a:cubicBezTo>
                  <a:cubicBezTo>
                    <a:pt x="6350" y="419100"/>
                    <a:pt x="0" y="394970"/>
                    <a:pt x="3810" y="375920"/>
                  </a:cubicBezTo>
                  <a:cubicBezTo>
                    <a:pt x="6350" y="358140"/>
                    <a:pt x="17780" y="336550"/>
                    <a:pt x="31750" y="323850"/>
                  </a:cubicBezTo>
                  <a:cubicBezTo>
                    <a:pt x="45720" y="312420"/>
                    <a:pt x="67310" y="302260"/>
                    <a:pt x="87630" y="304800"/>
                  </a:cubicBezTo>
                  <a:cubicBezTo>
                    <a:pt x="115570" y="307340"/>
                    <a:pt x="158750" y="340360"/>
                    <a:pt x="184150" y="361950"/>
                  </a:cubicBezTo>
                  <a:cubicBezTo>
                    <a:pt x="204470" y="381000"/>
                    <a:pt x="229870" y="398780"/>
                    <a:pt x="233680" y="421640"/>
                  </a:cubicBezTo>
                  <a:cubicBezTo>
                    <a:pt x="236220" y="447040"/>
                    <a:pt x="213360" y="486410"/>
                    <a:pt x="191770" y="510540"/>
                  </a:cubicBezTo>
                  <a:cubicBezTo>
                    <a:pt x="171450" y="533400"/>
                    <a:pt x="135890" y="556260"/>
                    <a:pt x="109220" y="561340"/>
                  </a:cubicBezTo>
                  <a:cubicBezTo>
                    <a:pt x="88900" y="563880"/>
                    <a:pt x="66040" y="557530"/>
                    <a:pt x="49530" y="547370"/>
                  </a:cubicBezTo>
                  <a:cubicBezTo>
                    <a:pt x="34290" y="537210"/>
                    <a:pt x="20320" y="515620"/>
                    <a:pt x="15240" y="499110"/>
                  </a:cubicBezTo>
                  <a:cubicBezTo>
                    <a:pt x="10160" y="485140"/>
                    <a:pt x="11430" y="471170"/>
                    <a:pt x="13970" y="458470"/>
                  </a:cubicBezTo>
                  <a:cubicBezTo>
                    <a:pt x="16510" y="445770"/>
                    <a:pt x="21590" y="431800"/>
                    <a:pt x="31750" y="421640"/>
                  </a:cubicBezTo>
                  <a:cubicBezTo>
                    <a:pt x="43180" y="408940"/>
                    <a:pt x="59690" y="393700"/>
                    <a:pt x="85090" y="392430"/>
                  </a:cubicBezTo>
                  <a:cubicBezTo>
                    <a:pt x="139700" y="388620"/>
                    <a:pt x="293370" y="480060"/>
                    <a:pt x="360680" y="497840"/>
                  </a:cubicBezTo>
                  <a:cubicBezTo>
                    <a:pt x="397510" y="508000"/>
                    <a:pt x="415290" y="504190"/>
                    <a:pt x="450850" y="513080"/>
                  </a:cubicBezTo>
                  <a:cubicBezTo>
                    <a:pt x="502920" y="527050"/>
                    <a:pt x="608330" y="546100"/>
                    <a:pt x="640080" y="580390"/>
                  </a:cubicBezTo>
                  <a:cubicBezTo>
                    <a:pt x="660400" y="601980"/>
                    <a:pt x="666750" y="635000"/>
                    <a:pt x="665480" y="657860"/>
                  </a:cubicBezTo>
                  <a:cubicBezTo>
                    <a:pt x="662940" y="675640"/>
                    <a:pt x="651510" y="694690"/>
                    <a:pt x="638810" y="706120"/>
                  </a:cubicBezTo>
                  <a:cubicBezTo>
                    <a:pt x="626110" y="717550"/>
                    <a:pt x="605790" y="727710"/>
                    <a:pt x="588010" y="728980"/>
                  </a:cubicBezTo>
                  <a:cubicBezTo>
                    <a:pt x="570230" y="730250"/>
                    <a:pt x="548640" y="725170"/>
                    <a:pt x="533400" y="716280"/>
                  </a:cubicBezTo>
                  <a:cubicBezTo>
                    <a:pt x="518160" y="707390"/>
                    <a:pt x="504190" y="689610"/>
                    <a:pt x="497840" y="673100"/>
                  </a:cubicBezTo>
                  <a:cubicBezTo>
                    <a:pt x="491490" y="656590"/>
                    <a:pt x="488950" y="635000"/>
                    <a:pt x="496570" y="617220"/>
                  </a:cubicBezTo>
                  <a:cubicBezTo>
                    <a:pt x="504190" y="596900"/>
                    <a:pt x="529590" y="566420"/>
                    <a:pt x="552450" y="560070"/>
                  </a:cubicBezTo>
                  <a:cubicBezTo>
                    <a:pt x="575310" y="552450"/>
                    <a:pt x="614680" y="561340"/>
                    <a:pt x="633730" y="574040"/>
                  </a:cubicBezTo>
                  <a:cubicBezTo>
                    <a:pt x="648970" y="584200"/>
                    <a:pt x="659130" y="603250"/>
                    <a:pt x="664210" y="619760"/>
                  </a:cubicBezTo>
                  <a:cubicBezTo>
                    <a:pt x="668020" y="637540"/>
                    <a:pt x="666750" y="659130"/>
                    <a:pt x="660400" y="675640"/>
                  </a:cubicBezTo>
                  <a:cubicBezTo>
                    <a:pt x="652780" y="692150"/>
                    <a:pt x="638810" y="708660"/>
                    <a:pt x="623570" y="717550"/>
                  </a:cubicBezTo>
                  <a:cubicBezTo>
                    <a:pt x="608330" y="726440"/>
                    <a:pt x="594360" y="730250"/>
                    <a:pt x="568960" y="728980"/>
                  </a:cubicBezTo>
                  <a:cubicBezTo>
                    <a:pt x="499110" y="725170"/>
                    <a:pt x="266700" y="648970"/>
                    <a:pt x="187960" y="613410"/>
                  </a:cubicBezTo>
                  <a:cubicBezTo>
                    <a:pt x="149860" y="595630"/>
                    <a:pt x="134620" y="571500"/>
                    <a:pt x="109220" y="561340"/>
                  </a:cubicBezTo>
                  <a:cubicBezTo>
                    <a:pt x="88900" y="552450"/>
                    <a:pt x="64770" y="556260"/>
                    <a:pt x="49530" y="547370"/>
                  </a:cubicBezTo>
                  <a:cubicBezTo>
                    <a:pt x="38100" y="541020"/>
                    <a:pt x="27940" y="530860"/>
                    <a:pt x="22860" y="518160"/>
                  </a:cubicBezTo>
                  <a:cubicBezTo>
                    <a:pt x="15240" y="501650"/>
                    <a:pt x="11430" y="474980"/>
                    <a:pt x="13970" y="458470"/>
                  </a:cubicBezTo>
                  <a:cubicBezTo>
                    <a:pt x="16510" y="444500"/>
                    <a:pt x="22860" y="431800"/>
                    <a:pt x="31750" y="421640"/>
                  </a:cubicBezTo>
                  <a:cubicBezTo>
                    <a:pt x="40640" y="411480"/>
                    <a:pt x="52070" y="401320"/>
                    <a:pt x="64770" y="397510"/>
                  </a:cubicBezTo>
                  <a:cubicBezTo>
                    <a:pt x="77470" y="393700"/>
                    <a:pt x="100330" y="389890"/>
                    <a:pt x="105410" y="397510"/>
                  </a:cubicBezTo>
                  <a:cubicBezTo>
                    <a:pt x="113030" y="407670"/>
                    <a:pt x="97790" y="463550"/>
                    <a:pt x="85090" y="471170"/>
                  </a:cubicBezTo>
                  <a:cubicBezTo>
                    <a:pt x="74930" y="477520"/>
                    <a:pt x="57150" y="468630"/>
                    <a:pt x="45720" y="461010"/>
                  </a:cubicBezTo>
                  <a:cubicBezTo>
                    <a:pt x="31750" y="452120"/>
                    <a:pt x="13970" y="431800"/>
                    <a:pt x="7620" y="416560"/>
                  </a:cubicBezTo>
                  <a:cubicBezTo>
                    <a:pt x="1270" y="403860"/>
                    <a:pt x="1270" y="389890"/>
                    <a:pt x="3810" y="375920"/>
                  </a:cubicBezTo>
                  <a:cubicBezTo>
                    <a:pt x="5080" y="363220"/>
                    <a:pt x="8890" y="350520"/>
                    <a:pt x="17780" y="339090"/>
                  </a:cubicBezTo>
                  <a:cubicBezTo>
                    <a:pt x="29210" y="326390"/>
                    <a:pt x="45720" y="312420"/>
                    <a:pt x="67310" y="306070"/>
                  </a:cubicBezTo>
                  <a:cubicBezTo>
                    <a:pt x="100330" y="297180"/>
                    <a:pt x="143510" y="302260"/>
                    <a:pt x="204470" y="309880"/>
                  </a:cubicBezTo>
                  <a:cubicBezTo>
                    <a:pt x="334010" y="327660"/>
                    <a:pt x="679450" y="415290"/>
                    <a:pt x="803910" y="454660"/>
                  </a:cubicBezTo>
                  <a:cubicBezTo>
                    <a:pt x="862330" y="473710"/>
                    <a:pt x="882650" y="492760"/>
                    <a:pt x="930910" y="504190"/>
                  </a:cubicBezTo>
                  <a:cubicBezTo>
                    <a:pt x="990600" y="518160"/>
                    <a:pt x="1102360" y="506730"/>
                    <a:pt x="1141730" y="521970"/>
                  </a:cubicBezTo>
                  <a:cubicBezTo>
                    <a:pt x="1158240" y="528320"/>
                    <a:pt x="1164590" y="535940"/>
                    <a:pt x="1173480" y="544830"/>
                  </a:cubicBezTo>
                  <a:cubicBezTo>
                    <a:pt x="1181100" y="554990"/>
                    <a:pt x="1187450" y="568960"/>
                    <a:pt x="1191260" y="581660"/>
                  </a:cubicBezTo>
                  <a:cubicBezTo>
                    <a:pt x="1193800" y="594360"/>
                    <a:pt x="1193800" y="608330"/>
                    <a:pt x="1188720" y="622300"/>
                  </a:cubicBezTo>
                  <a:cubicBezTo>
                    <a:pt x="1183640" y="637540"/>
                    <a:pt x="1169670" y="659130"/>
                    <a:pt x="1153160" y="669290"/>
                  </a:cubicBezTo>
                  <a:cubicBezTo>
                    <a:pt x="1137920" y="679450"/>
                    <a:pt x="1122680" y="683260"/>
                    <a:pt x="1096010" y="681990"/>
                  </a:cubicBezTo>
                  <a:cubicBezTo>
                    <a:pt x="1032510" y="676910"/>
                    <a:pt x="873760" y="609600"/>
                    <a:pt x="782320" y="572770"/>
                  </a:cubicBezTo>
                  <a:cubicBezTo>
                    <a:pt x="707390" y="541020"/>
                    <a:pt x="629920" y="510540"/>
                    <a:pt x="581660" y="477520"/>
                  </a:cubicBezTo>
                  <a:cubicBezTo>
                    <a:pt x="549910" y="455930"/>
                    <a:pt x="534670" y="426720"/>
                    <a:pt x="510540" y="410210"/>
                  </a:cubicBezTo>
                  <a:cubicBezTo>
                    <a:pt x="488950" y="393700"/>
                    <a:pt x="457200" y="393700"/>
                    <a:pt x="444500" y="374650"/>
                  </a:cubicBezTo>
                  <a:cubicBezTo>
                    <a:pt x="431800" y="356870"/>
                    <a:pt x="426720" y="321310"/>
                    <a:pt x="434340" y="300990"/>
                  </a:cubicBezTo>
                  <a:cubicBezTo>
                    <a:pt x="443230" y="280670"/>
                    <a:pt x="461010" y="262890"/>
                    <a:pt x="490220" y="251460"/>
                  </a:cubicBezTo>
                  <a:cubicBezTo>
                    <a:pt x="552450" y="227330"/>
                    <a:pt x="802640" y="210820"/>
                    <a:pt x="822960" y="247650"/>
                  </a:cubicBezTo>
                  <a:cubicBezTo>
                    <a:pt x="836930" y="273050"/>
                    <a:pt x="779780" y="359410"/>
                    <a:pt x="739140" y="378460"/>
                  </a:cubicBezTo>
                  <a:cubicBezTo>
                    <a:pt x="695960" y="398780"/>
                    <a:pt x="607060" y="368300"/>
                    <a:pt x="567690" y="354330"/>
                  </a:cubicBezTo>
                  <a:cubicBezTo>
                    <a:pt x="543560" y="346710"/>
                    <a:pt x="527050" y="337820"/>
                    <a:pt x="515620" y="325120"/>
                  </a:cubicBezTo>
                  <a:cubicBezTo>
                    <a:pt x="506730" y="314960"/>
                    <a:pt x="501650" y="300990"/>
                    <a:pt x="499110" y="288290"/>
                  </a:cubicBezTo>
                  <a:cubicBezTo>
                    <a:pt x="496570" y="275590"/>
                    <a:pt x="496570" y="260350"/>
                    <a:pt x="500380" y="248920"/>
                  </a:cubicBezTo>
                  <a:cubicBezTo>
                    <a:pt x="504190" y="236220"/>
                    <a:pt x="510540" y="223520"/>
                    <a:pt x="520700" y="213360"/>
                  </a:cubicBezTo>
                  <a:cubicBezTo>
                    <a:pt x="533400" y="201930"/>
                    <a:pt x="548640" y="191770"/>
                    <a:pt x="575310" y="189230"/>
                  </a:cubicBezTo>
                  <a:cubicBezTo>
                    <a:pt x="629920" y="182880"/>
                    <a:pt x="767080" y="245110"/>
                    <a:pt x="850900" y="256540"/>
                  </a:cubicBezTo>
                  <a:cubicBezTo>
                    <a:pt x="920750" y="266700"/>
                    <a:pt x="1002030" y="243840"/>
                    <a:pt x="1042670" y="262890"/>
                  </a:cubicBezTo>
                  <a:cubicBezTo>
                    <a:pt x="1068070" y="275590"/>
                    <a:pt x="1088390" y="298450"/>
                    <a:pt x="1093470" y="320040"/>
                  </a:cubicBezTo>
                  <a:cubicBezTo>
                    <a:pt x="1098550" y="341630"/>
                    <a:pt x="1089660" y="377190"/>
                    <a:pt x="1075690" y="393700"/>
                  </a:cubicBezTo>
                  <a:cubicBezTo>
                    <a:pt x="1060450" y="410210"/>
                    <a:pt x="1037590" y="420370"/>
                    <a:pt x="1004570" y="420370"/>
                  </a:cubicBezTo>
                  <a:cubicBezTo>
                    <a:pt x="924560" y="422910"/>
                    <a:pt x="661670" y="323850"/>
                    <a:pt x="600710" y="283210"/>
                  </a:cubicBezTo>
                  <a:cubicBezTo>
                    <a:pt x="577850" y="267970"/>
                    <a:pt x="568960" y="255270"/>
                    <a:pt x="562610" y="240030"/>
                  </a:cubicBezTo>
                  <a:cubicBezTo>
                    <a:pt x="557530" y="228600"/>
                    <a:pt x="556260" y="214630"/>
                    <a:pt x="557530" y="201930"/>
                  </a:cubicBezTo>
                  <a:cubicBezTo>
                    <a:pt x="558800" y="189230"/>
                    <a:pt x="563880" y="176530"/>
                    <a:pt x="571500" y="166370"/>
                  </a:cubicBezTo>
                  <a:cubicBezTo>
                    <a:pt x="581660" y="152400"/>
                    <a:pt x="591820" y="142240"/>
                    <a:pt x="618490" y="133350"/>
                  </a:cubicBezTo>
                  <a:cubicBezTo>
                    <a:pt x="699770" y="107950"/>
                    <a:pt x="1093470" y="107950"/>
                    <a:pt x="1167130" y="125730"/>
                  </a:cubicBezTo>
                  <a:cubicBezTo>
                    <a:pt x="1187450" y="130810"/>
                    <a:pt x="1193800" y="135890"/>
                    <a:pt x="1203960" y="144780"/>
                  </a:cubicBezTo>
                  <a:cubicBezTo>
                    <a:pt x="1214120" y="153670"/>
                    <a:pt x="1221740" y="166370"/>
                    <a:pt x="1226820" y="179070"/>
                  </a:cubicBezTo>
                  <a:cubicBezTo>
                    <a:pt x="1231900" y="191770"/>
                    <a:pt x="1233170" y="207010"/>
                    <a:pt x="1231900" y="219710"/>
                  </a:cubicBezTo>
                  <a:cubicBezTo>
                    <a:pt x="1230630" y="233680"/>
                    <a:pt x="1224280" y="247650"/>
                    <a:pt x="1216660" y="259080"/>
                  </a:cubicBezTo>
                  <a:cubicBezTo>
                    <a:pt x="1209040" y="269240"/>
                    <a:pt x="1198880" y="280670"/>
                    <a:pt x="1186180" y="285750"/>
                  </a:cubicBezTo>
                  <a:cubicBezTo>
                    <a:pt x="1169670" y="293370"/>
                    <a:pt x="1140460" y="298450"/>
                    <a:pt x="1125220" y="293370"/>
                  </a:cubicBezTo>
                  <a:cubicBezTo>
                    <a:pt x="1113790" y="289560"/>
                    <a:pt x="1115060" y="276860"/>
                    <a:pt x="1099820" y="267970"/>
                  </a:cubicBezTo>
                  <a:cubicBezTo>
                    <a:pt x="1051560" y="241300"/>
                    <a:pt x="847090" y="196850"/>
                    <a:pt x="760730" y="182880"/>
                  </a:cubicBezTo>
                  <a:cubicBezTo>
                    <a:pt x="706120" y="172720"/>
                    <a:pt x="656590" y="186690"/>
                    <a:pt x="627380" y="170180"/>
                  </a:cubicBezTo>
                  <a:cubicBezTo>
                    <a:pt x="607060" y="160020"/>
                    <a:pt x="594360" y="139700"/>
                    <a:pt x="588010" y="121920"/>
                  </a:cubicBezTo>
                  <a:cubicBezTo>
                    <a:pt x="582930" y="102870"/>
                    <a:pt x="584200" y="77470"/>
                    <a:pt x="591820" y="58420"/>
                  </a:cubicBezTo>
                  <a:cubicBezTo>
                    <a:pt x="599440" y="40640"/>
                    <a:pt x="615950" y="22860"/>
                    <a:pt x="636270" y="13970"/>
                  </a:cubicBezTo>
                  <a:cubicBezTo>
                    <a:pt x="659130" y="3810"/>
                    <a:pt x="689610" y="3810"/>
                    <a:pt x="723900" y="8890"/>
                  </a:cubicBezTo>
                  <a:cubicBezTo>
                    <a:pt x="770890" y="15240"/>
                    <a:pt x="834390" y="50800"/>
                    <a:pt x="891540" y="64770"/>
                  </a:cubicBezTo>
                  <a:cubicBezTo>
                    <a:pt x="949960" y="78740"/>
                    <a:pt x="1016000" y="76200"/>
                    <a:pt x="1069340" y="90170"/>
                  </a:cubicBezTo>
                  <a:cubicBezTo>
                    <a:pt x="1115060" y="101600"/>
                    <a:pt x="1159510" y="113030"/>
                    <a:pt x="1193800" y="134620"/>
                  </a:cubicBezTo>
                  <a:cubicBezTo>
                    <a:pt x="1225550" y="154940"/>
                    <a:pt x="1262380" y="180340"/>
                    <a:pt x="1268730" y="212090"/>
                  </a:cubicBezTo>
                  <a:cubicBezTo>
                    <a:pt x="1276350" y="246380"/>
                    <a:pt x="1231900" y="299720"/>
                    <a:pt x="1224280" y="336550"/>
                  </a:cubicBezTo>
                  <a:cubicBezTo>
                    <a:pt x="1217930" y="365760"/>
                    <a:pt x="1212850" y="389890"/>
                    <a:pt x="1216660" y="414020"/>
                  </a:cubicBezTo>
                  <a:cubicBezTo>
                    <a:pt x="1220470" y="439420"/>
                    <a:pt x="1240790" y="458470"/>
                    <a:pt x="1245870" y="485140"/>
                  </a:cubicBezTo>
                  <a:cubicBezTo>
                    <a:pt x="1253490" y="515620"/>
                    <a:pt x="1256030" y="553720"/>
                    <a:pt x="1253490" y="586740"/>
                  </a:cubicBezTo>
                  <a:cubicBezTo>
                    <a:pt x="1250950" y="618490"/>
                    <a:pt x="1252220" y="655320"/>
                    <a:pt x="1233170" y="678180"/>
                  </a:cubicBezTo>
                  <a:cubicBezTo>
                    <a:pt x="1210310" y="706120"/>
                    <a:pt x="1162050" y="721360"/>
                    <a:pt x="1112520" y="730250"/>
                  </a:cubicBezTo>
                  <a:cubicBezTo>
                    <a:pt x="1043940" y="742950"/>
                    <a:pt x="919480" y="735330"/>
                    <a:pt x="854710" y="722630"/>
                  </a:cubicBezTo>
                  <a:cubicBezTo>
                    <a:pt x="812800" y="713740"/>
                    <a:pt x="800100" y="697230"/>
                    <a:pt x="756920" y="684530"/>
                  </a:cubicBezTo>
                  <a:cubicBezTo>
                    <a:pt x="680720" y="660400"/>
                    <a:pt x="521970" y="635000"/>
                    <a:pt x="429260" y="607060"/>
                  </a:cubicBezTo>
                  <a:cubicBezTo>
                    <a:pt x="359410" y="584200"/>
                    <a:pt x="292100" y="557530"/>
                    <a:pt x="247650" y="534670"/>
                  </a:cubicBezTo>
                  <a:cubicBezTo>
                    <a:pt x="219710" y="519430"/>
                    <a:pt x="207010" y="502920"/>
                    <a:pt x="181610" y="491490"/>
                  </a:cubicBezTo>
                  <a:cubicBezTo>
                    <a:pt x="153670" y="478790"/>
                    <a:pt x="107950" y="476250"/>
                    <a:pt x="86360" y="463550"/>
                  </a:cubicBezTo>
                  <a:cubicBezTo>
                    <a:pt x="72390" y="455930"/>
                    <a:pt x="63500" y="445770"/>
                    <a:pt x="57150" y="434340"/>
                  </a:cubicBezTo>
                  <a:cubicBezTo>
                    <a:pt x="50800" y="422910"/>
                    <a:pt x="44450" y="410210"/>
                    <a:pt x="45720" y="394970"/>
                  </a:cubicBezTo>
                  <a:cubicBezTo>
                    <a:pt x="45720" y="378460"/>
                    <a:pt x="53340" y="351790"/>
                    <a:pt x="63500" y="337820"/>
                  </a:cubicBezTo>
                  <a:cubicBezTo>
                    <a:pt x="72390" y="326390"/>
                    <a:pt x="83820" y="317500"/>
                    <a:pt x="96520" y="312420"/>
                  </a:cubicBezTo>
                  <a:cubicBezTo>
                    <a:pt x="107950" y="307340"/>
                    <a:pt x="120650" y="303530"/>
                    <a:pt x="137160" y="306070"/>
                  </a:cubicBezTo>
                  <a:cubicBezTo>
                    <a:pt x="163830" y="307340"/>
                    <a:pt x="191770" y="328930"/>
                    <a:pt x="240030" y="342900"/>
                  </a:cubicBezTo>
                  <a:cubicBezTo>
                    <a:pt x="351790" y="377190"/>
                    <a:pt x="651510" y="459740"/>
                    <a:pt x="795020" y="481330"/>
                  </a:cubicBezTo>
                  <a:cubicBezTo>
                    <a:pt x="885190" y="495300"/>
                    <a:pt x="958850" y="495300"/>
                    <a:pt x="1016000" y="495300"/>
                  </a:cubicBezTo>
                  <a:cubicBezTo>
                    <a:pt x="1050290" y="495300"/>
                    <a:pt x="1071880" y="495300"/>
                    <a:pt x="1101090" y="487680"/>
                  </a:cubicBezTo>
                  <a:cubicBezTo>
                    <a:pt x="1132840" y="481330"/>
                    <a:pt x="1172210" y="449580"/>
                    <a:pt x="1197610" y="450850"/>
                  </a:cubicBezTo>
                  <a:cubicBezTo>
                    <a:pt x="1212850" y="450850"/>
                    <a:pt x="1224280" y="458470"/>
                    <a:pt x="1234440" y="468630"/>
                  </a:cubicBezTo>
                  <a:cubicBezTo>
                    <a:pt x="1248410" y="481330"/>
                    <a:pt x="1261110" y="505460"/>
                    <a:pt x="1264920" y="523240"/>
                  </a:cubicBezTo>
                  <a:cubicBezTo>
                    <a:pt x="1268730" y="537210"/>
                    <a:pt x="1267460" y="551180"/>
                    <a:pt x="1261110" y="565150"/>
                  </a:cubicBezTo>
                  <a:cubicBezTo>
                    <a:pt x="1254760" y="581660"/>
                    <a:pt x="1243330" y="601980"/>
                    <a:pt x="1221740" y="613410"/>
                  </a:cubicBezTo>
                  <a:cubicBezTo>
                    <a:pt x="1181100" y="633730"/>
                    <a:pt x="1080770" y="612140"/>
                    <a:pt x="1007110" y="629920"/>
                  </a:cubicBezTo>
                  <a:cubicBezTo>
                    <a:pt x="922020" y="651510"/>
                    <a:pt x="811530" y="722630"/>
                    <a:pt x="744220" y="744220"/>
                  </a:cubicBezTo>
                  <a:cubicBezTo>
                    <a:pt x="703580" y="758190"/>
                    <a:pt x="680720" y="763270"/>
                    <a:pt x="643890" y="765810"/>
                  </a:cubicBezTo>
                  <a:cubicBezTo>
                    <a:pt x="596900" y="769620"/>
                    <a:pt x="542290" y="768350"/>
                    <a:pt x="483870" y="756920"/>
                  </a:cubicBezTo>
                  <a:cubicBezTo>
                    <a:pt x="410210" y="744220"/>
                    <a:pt x="311150" y="698500"/>
                    <a:pt x="237490" y="680720"/>
                  </a:cubicBezTo>
                  <a:cubicBezTo>
                    <a:pt x="179070" y="666750"/>
                    <a:pt x="110490" y="671830"/>
                    <a:pt x="76200" y="655320"/>
                  </a:cubicBezTo>
                  <a:cubicBezTo>
                    <a:pt x="57150" y="643890"/>
                    <a:pt x="44450" y="631190"/>
                    <a:pt x="38100" y="614680"/>
                  </a:cubicBezTo>
                  <a:cubicBezTo>
                    <a:pt x="30480" y="598170"/>
                    <a:pt x="29210" y="575310"/>
                    <a:pt x="35560" y="558800"/>
                  </a:cubicBezTo>
                  <a:cubicBezTo>
                    <a:pt x="40640" y="542290"/>
                    <a:pt x="55880" y="524510"/>
                    <a:pt x="69850" y="515620"/>
                  </a:cubicBezTo>
                  <a:cubicBezTo>
                    <a:pt x="85090" y="506730"/>
                    <a:pt x="125730" y="506730"/>
                    <a:pt x="125730" y="506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ysDot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839256" y="1051856"/>
            <a:ext cx="621970" cy="638993"/>
            <a:chOff x="0" y="0"/>
            <a:chExt cx="188662" cy="193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662" cy="193825"/>
            </a:xfrm>
            <a:custGeom>
              <a:avLst/>
              <a:gdLst/>
              <a:ahLst/>
              <a:cxnLst/>
              <a:rect l="l" t="t" r="r" b="b"/>
              <a:pathLst>
                <a:path w="188662" h="193825">
                  <a:moveTo>
                    <a:pt x="0" y="0"/>
                  </a:moveTo>
                  <a:lnTo>
                    <a:pt x="188662" y="0"/>
                  </a:lnTo>
                  <a:lnTo>
                    <a:pt x="188662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88662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08257" y="1759809"/>
            <a:ext cx="3712468" cy="12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Abri uma no guia de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opções de temas feitos por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outros desenvolvedores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409046" y="6419215"/>
            <a:ext cx="683895" cy="431165"/>
            <a:chOff x="0" y="0"/>
            <a:chExt cx="1367790" cy="862330"/>
          </a:xfrm>
        </p:grpSpPr>
        <p:sp>
          <p:nvSpPr>
            <p:cNvPr id="8" name="Freeform 8"/>
            <p:cNvSpPr/>
            <p:nvPr/>
          </p:nvSpPr>
          <p:spPr>
            <a:xfrm>
              <a:off x="46990" y="44450"/>
              <a:ext cx="1276350" cy="769620"/>
            </a:xfrm>
            <a:custGeom>
              <a:avLst/>
              <a:gdLst/>
              <a:ahLst/>
              <a:cxnLst/>
              <a:rect l="l" t="t" r="r" b="b"/>
              <a:pathLst>
                <a:path w="1276350" h="769620">
                  <a:moveTo>
                    <a:pt x="125730" y="506730"/>
                  </a:moveTo>
                  <a:cubicBezTo>
                    <a:pt x="382270" y="557530"/>
                    <a:pt x="492760" y="615950"/>
                    <a:pt x="554990" y="618490"/>
                  </a:cubicBezTo>
                  <a:cubicBezTo>
                    <a:pt x="591820" y="619760"/>
                    <a:pt x="609600" y="608330"/>
                    <a:pt x="643890" y="596900"/>
                  </a:cubicBezTo>
                  <a:cubicBezTo>
                    <a:pt x="693420" y="580390"/>
                    <a:pt x="756920" y="543560"/>
                    <a:pt x="824230" y="520700"/>
                  </a:cubicBezTo>
                  <a:cubicBezTo>
                    <a:pt x="904240" y="491490"/>
                    <a:pt x="1027430" y="449580"/>
                    <a:pt x="1094740" y="441960"/>
                  </a:cubicBezTo>
                  <a:cubicBezTo>
                    <a:pt x="1134110" y="438150"/>
                    <a:pt x="1163320" y="440690"/>
                    <a:pt x="1188720" y="447040"/>
                  </a:cubicBezTo>
                  <a:cubicBezTo>
                    <a:pt x="1206500" y="452120"/>
                    <a:pt x="1223010" y="458470"/>
                    <a:pt x="1234440" y="468630"/>
                  </a:cubicBezTo>
                  <a:cubicBezTo>
                    <a:pt x="1245870" y="477520"/>
                    <a:pt x="1254760" y="490220"/>
                    <a:pt x="1259840" y="502920"/>
                  </a:cubicBezTo>
                  <a:cubicBezTo>
                    <a:pt x="1264920" y="515620"/>
                    <a:pt x="1268730" y="529590"/>
                    <a:pt x="1266190" y="544830"/>
                  </a:cubicBezTo>
                  <a:cubicBezTo>
                    <a:pt x="1263650" y="561340"/>
                    <a:pt x="1256030" y="582930"/>
                    <a:pt x="1238250" y="600710"/>
                  </a:cubicBezTo>
                  <a:cubicBezTo>
                    <a:pt x="1212850" y="626110"/>
                    <a:pt x="1155700" y="654050"/>
                    <a:pt x="1104900" y="666750"/>
                  </a:cubicBezTo>
                  <a:cubicBezTo>
                    <a:pt x="1047750" y="680720"/>
                    <a:pt x="976630" y="675640"/>
                    <a:pt x="909320" y="670560"/>
                  </a:cubicBezTo>
                  <a:cubicBezTo>
                    <a:pt x="835660" y="666750"/>
                    <a:pt x="750570" y="650240"/>
                    <a:pt x="680720" y="636270"/>
                  </a:cubicBezTo>
                  <a:cubicBezTo>
                    <a:pt x="621030" y="623570"/>
                    <a:pt x="584200" y="612140"/>
                    <a:pt x="518160" y="594360"/>
                  </a:cubicBezTo>
                  <a:cubicBezTo>
                    <a:pt x="415290" y="566420"/>
                    <a:pt x="194310" y="510540"/>
                    <a:pt x="124460" y="481330"/>
                  </a:cubicBezTo>
                  <a:cubicBezTo>
                    <a:pt x="96520" y="469900"/>
                    <a:pt x="82550" y="466090"/>
                    <a:pt x="69850" y="450850"/>
                  </a:cubicBezTo>
                  <a:cubicBezTo>
                    <a:pt x="57150" y="436880"/>
                    <a:pt x="46990" y="412750"/>
                    <a:pt x="45720" y="394970"/>
                  </a:cubicBezTo>
                  <a:cubicBezTo>
                    <a:pt x="43180" y="381000"/>
                    <a:pt x="45720" y="368300"/>
                    <a:pt x="53340" y="355600"/>
                  </a:cubicBezTo>
                  <a:cubicBezTo>
                    <a:pt x="60960" y="340360"/>
                    <a:pt x="81280" y="320040"/>
                    <a:pt x="96520" y="312420"/>
                  </a:cubicBezTo>
                  <a:cubicBezTo>
                    <a:pt x="109220" y="306070"/>
                    <a:pt x="119380" y="303530"/>
                    <a:pt x="137160" y="306070"/>
                  </a:cubicBezTo>
                  <a:cubicBezTo>
                    <a:pt x="168910" y="308610"/>
                    <a:pt x="226060" y="334010"/>
                    <a:pt x="275590" y="354330"/>
                  </a:cubicBezTo>
                  <a:cubicBezTo>
                    <a:pt x="334010" y="378460"/>
                    <a:pt x="407670" y="427990"/>
                    <a:pt x="462280" y="444500"/>
                  </a:cubicBezTo>
                  <a:cubicBezTo>
                    <a:pt x="501650" y="454660"/>
                    <a:pt x="521970" y="445770"/>
                    <a:pt x="567690" y="454660"/>
                  </a:cubicBezTo>
                  <a:cubicBezTo>
                    <a:pt x="651510" y="469900"/>
                    <a:pt x="820420" y="541020"/>
                    <a:pt x="922020" y="554990"/>
                  </a:cubicBezTo>
                  <a:cubicBezTo>
                    <a:pt x="994410" y="563880"/>
                    <a:pt x="1106170" y="571500"/>
                    <a:pt x="1112520" y="554990"/>
                  </a:cubicBezTo>
                  <a:cubicBezTo>
                    <a:pt x="1117600" y="543560"/>
                    <a:pt x="1066800" y="521970"/>
                    <a:pt x="1054100" y="497840"/>
                  </a:cubicBezTo>
                  <a:cubicBezTo>
                    <a:pt x="1041400" y="473710"/>
                    <a:pt x="1040130" y="435610"/>
                    <a:pt x="1040130" y="405130"/>
                  </a:cubicBezTo>
                  <a:cubicBezTo>
                    <a:pt x="1038860" y="378460"/>
                    <a:pt x="1040130" y="353060"/>
                    <a:pt x="1049020" y="326390"/>
                  </a:cubicBezTo>
                  <a:cubicBezTo>
                    <a:pt x="1057910" y="294640"/>
                    <a:pt x="1109980" y="238760"/>
                    <a:pt x="1102360" y="229870"/>
                  </a:cubicBezTo>
                  <a:cubicBezTo>
                    <a:pt x="1094740" y="222250"/>
                    <a:pt x="1054100" y="259080"/>
                    <a:pt x="1019810" y="262890"/>
                  </a:cubicBezTo>
                  <a:cubicBezTo>
                    <a:pt x="970280" y="267970"/>
                    <a:pt x="880110" y="240030"/>
                    <a:pt x="826770" y="224790"/>
                  </a:cubicBezTo>
                  <a:cubicBezTo>
                    <a:pt x="787400" y="213360"/>
                    <a:pt x="759460" y="194310"/>
                    <a:pt x="727710" y="186690"/>
                  </a:cubicBezTo>
                  <a:cubicBezTo>
                    <a:pt x="699770" y="180340"/>
                    <a:pt x="669290" y="187960"/>
                    <a:pt x="646430" y="179070"/>
                  </a:cubicBezTo>
                  <a:cubicBezTo>
                    <a:pt x="627380" y="171450"/>
                    <a:pt x="607060" y="157480"/>
                    <a:pt x="596900" y="140970"/>
                  </a:cubicBezTo>
                  <a:cubicBezTo>
                    <a:pt x="586740" y="124460"/>
                    <a:pt x="581660" y="99060"/>
                    <a:pt x="585470" y="80010"/>
                  </a:cubicBezTo>
                  <a:cubicBezTo>
                    <a:pt x="589280" y="59690"/>
                    <a:pt x="604520" y="38100"/>
                    <a:pt x="617220" y="25400"/>
                  </a:cubicBezTo>
                  <a:cubicBezTo>
                    <a:pt x="628650" y="15240"/>
                    <a:pt x="640080" y="11430"/>
                    <a:pt x="656590" y="7620"/>
                  </a:cubicBezTo>
                  <a:cubicBezTo>
                    <a:pt x="681990" y="2540"/>
                    <a:pt x="715010" y="0"/>
                    <a:pt x="762000" y="6350"/>
                  </a:cubicBezTo>
                  <a:cubicBezTo>
                    <a:pt x="855980" y="19050"/>
                    <a:pt x="1127760" y="100330"/>
                    <a:pt x="1186180" y="133350"/>
                  </a:cubicBezTo>
                  <a:cubicBezTo>
                    <a:pt x="1203960" y="143510"/>
                    <a:pt x="1210310" y="149860"/>
                    <a:pt x="1217930" y="161290"/>
                  </a:cubicBezTo>
                  <a:cubicBezTo>
                    <a:pt x="1224280" y="171450"/>
                    <a:pt x="1230630" y="185420"/>
                    <a:pt x="1231900" y="199390"/>
                  </a:cubicBezTo>
                  <a:cubicBezTo>
                    <a:pt x="1233170" y="217170"/>
                    <a:pt x="1225550" y="243840"/>
                    <a:pt x="1216660" y="259080"/>
                  </a:cubicBezTo>
                  <a:cubicBezTo>
                    <a:pt x="1209040" y="270510"/>
                    <a:pt x="1197610" y="279400"/>
                    <a:pt x="1186180" y="285750"/>
                  </a:cubicBezTo>
                  <a:cubicBezTo>
                    <a:pt x="1174750" y="292100"/>
                    <a:pt x="1167130" y="293370"/>
                    <a:pt x="1145540" y="295910"/>
                  </a:cubicBezTo>
                  <a:cubicBezTo>
                    <a:pt x="1070610" y="304800"/>
                    <a:pt x="698500" y="314960"/>
                    <a:pt x="618490" y="290830"/>
                  </a:cubicBezTo>
                  <a:cubicBezTo>
                    <a:pt x="593090" y="281940"/>
                    <a:pt x="581660" y="271780"/>
                    <a:pt x="571500" y="257810"/>
                  </a:cubicBezTo>
                  <a:cubicBezTo>
                    <a:pt x="561340" y="242570"/>
                    <a:pt x="556260" y="218440"/>
                    <a:pt x="557530" y="201930"/>
                  </a:cubicBezTo>
                  <a:cubicBezTo>
                    <a:pt x="558800" y="187960"/>
                    <a:pt x="563880" y="176530"/>
                    <a:pt x="571500" y="166370"/>
                  </a:cubicBezTo>
                  <a:cubicBezTo>
                    <a:pt x="581660" y="152400"/>
                    <a:pt x="605790" y="138430"/>
                    <a:pt x="618490" y="133350"/>
                  </a:cubicBezTo>
                  <a:cubicBezTo>
                    <a:pt x="626110" y="130810"/>
                    <a:pt x="631190" y="128270"/>
                    <a:pt x="637540" y="130810"/>
                  </a:cubicBezTo>
                  <a:cubicBezTo>
                    <a:pt x="652780" y="135890"/>
                    <a:pt x="666750" y="180340"/>
                    <a:pt x="689610" y="189230"/>
                  </a:cubicBezTo>
                  <a:cubicBezTo>
                    <a:pt x="712470" y="199390"/>
                    <a:pt x="739140" y="180340"/>
                    <a:pt x="775970" y="185420"/>
                  </a:cubicBezTo>
                  <a:cubicBezTo>
                    <a:pt x="844550" y="193040"/>
                    <a:pt x="1013460" y="238760"/>
                    <a:pt x="1060450" y="271780"/>
                  </a:cubicBezTo>
                  <a:cubicBezTo>
                    <a:pt x="1080770" y="287020"/>
                    <a:pt x="1089660" y="300990"/>
                    <a:pt x="1093470" y="320040"/>
                  </a:cubicBezTo>
                  <a:cubicBezTo>
                    <a:pt x="1097280" y="340360"/>
                    <a:pt x="1088390" y="377190"/>
                    <a:pt x="1075690" y="393700"/>
                  </a:cubicBezTo>
                  <a:cubicBezTo>
                    <a:pt x="1064260" y="408940"/>
                    <a:pt x="1045210" y="414020"/>
                    <a:pt x="1023620" y="420370"/>
                  </a:cubicBezTo>
                  <a:cubicBezTo>
                    <a:pt x="990600" y="430530"/>
                    <a:pt x="933450" y="431800"/>
                    <a:pt x="890270" y="429260"/>
                  </a:cubicBezTo>
                  <a:cubicBezTo>
                    <a:pt x="852170" y="427990"/>
                    <a:pt x="824230" y="422910"/>
                    <a:pt x="781050" y="414020"/>
                  </a:cubicBezTo>
                  <a:cubicBezTo>
                    <a:pt x="717550" y="400050"/>
                    <a:pt x="593090" y="374650"/>
                    <a:pt x="547370" y="349250"/>
                  </a:cubicBezTo>
                  <a:cubicBezTo>
                    <a:pt x="525780" y="336550"/>
                    <a:pt x="513080" y="322580"/>
                    <a:pt x="505460" y="307340"/>
                  </a:cubicBezTo>
                  <a:cubicBezTo>
                    <a:pt x="499110" y="295910"/>
                    <a:pt x="496570" y="281940"/>
                    <a:pt x="497840" y="267970"/>
                  </a:cubicBezTo>
                  <a:cubicBezTo>
                    <a:pt x="499110" y="251460"/>
                    <a:pt x="508000" y="227330"/>
                    <a:pt x="520700" y="213360"/>
                  </a:cubicBezTo>
                  <a:cubicBezTo>
                    <a:pt x="533400" y="200660"/>
                    <a:pt x="549910" y="191770"/>
                    <a:pt x="575310" y="189230"/>
                  </a:cubicBezTo>
                  <a:cubicBezTo>
                    <a:pt x="618490" y="181610"/>
                    <a:pt x="713740" y="196850"/>
                    <a:pt x="769620" y="217170"/>
                  </a:cubicBezTo>
                  <a:cubicBezTo>
                    <a:pt x="820420" y="234950"/>
                    <a:pt x="891540" y="264160"/>
                    <a:pt x="900430" y="297180"/>
                  </a:cubicBezTo>
                  <a:cubicBezTo>
                    <a:pt x="908050" y="326390"/>
                    <a:pt x="880110" y="377190"/>
                    <a:pt x="844550" y="398780"/>
                  </a:cubicBezTo>
                  <a:cubicBezTo>
                    <a:pt x="783590" y="436880"/>
                    <a:pt x="577850" y="425450"/>
                    <a:pt x="510540" y="410210"/>
                  </a:cubicBezTo>
                  <a:cubicBezTo>
                    <a:pt x="478790" y="402590"/>
                    <a:pt x="457200" y="391160"/>
                    <a:pt x="444500" y="374650"/>
                  </a:cubicBezTo>
                  <a:cubicBezTo>
                    <a:pt x="433070" y="360680"/>
                    <a:pt x="429260" y="336550"/>
                    <a:pt x="430530" y="320040"/>
                  </a:cubicBezTo>
                  <a:cubicBezTo>
                    <a:pt x="430530" y="306070"/>
                    <a:pt x="434340" y="294640"/>
                    <a:pt x="443230" y="283210"/>
                  </a:cubicBezTo>
                  <a:cubicBezTo>
                    <a:pt x="457200" y="269240"/>
                    <a:pt x="480060" y="247650"/>
                    <a:pt x="510540" y="248920"/>
                  </a:cubicBezTo>
                  <a:cubicBezTo>
                    <a:pt x="576580" y="250190"/>
                    <a:pt x="718820" y="381000"/>
                    <a:pt x="828040" y="427990"/>
                  </a:cubicBezTo>
                  <a:cubicBezTo>
                    <a:pt x="934720" y="474980"/>
                    <a:pt x="1112520" y="500380"/>
                    <a:pt x="1158240" y="530860"/>
                  </a:cubicBezTo>
                  <a:cubicBezTo>
                    <a:pt x="1174750" y="542290"/>
                    <a:pt x="1178560" y="551180"/>
                    <a:pt x="1183640" y="562610"/>
                  </a:cubicBezTo>
                  <a:cubicBezTo>
                    <a:pt x="1189990" y="574040"/>
                    <a:pt x="1192530" y="589280"/>
                    <a:pt x="1192530" y="601980"/>
                  </a:cubicBezTo>
                  <a:cubicBezTo>
                    <a:pt x="1192530" y="614680"/>
                    <a:pt x="1187450" y="628650"/>
                    <a:pt x="1181100" y="640080"/>
                  </a:cubicBezTo>
                  <a:cubicBezTo>
                    <a:pt x="1174750" y="651510"/>
                    <a:pt x="1164590" y="662940"/>
                    <a:pt x="1153160" y="669290"/>
                  </a:cubicBezTo>
                  <a:cubicBezTo>
                    <a:pt x="1143000" y="676910"/>
                    <a:pt x="1132840" y="679450"/>
                    <a:pt x="1116330" y="681990"/>
                  </a:cubicBezTo>
                  <a:cubicBezTo>
                    <a:pt x="1078230" y="687070"/>
                    <a:pt x="999490" y="685800"/>
                    <a:pt x="939800" y="673100"/>
                  </a:cubicBezTo>
                  <a:cubicBezTo>
                    <a:pt x="873760" y="660400"/>
                    <a:pt x="815340" y="627380"/>
                    <a:pt x="740410" y="604520"/>
                  </a:cubicBezTo>
                  <a:cubicBezTo>
                    <a:pt x="642620" y="574040"/>
                    <a:pt x="501650" y="541020"/>
                    <a:pt x="398780" y="515620"/>
                  </a:cubicBezTo>
                  <a:cubicBezTo>
                    <a:pt x="316230" y="495300"/>
                    <a:pt x="234950" y="468630"/>
                    <a:pt x="172720" y="463550"/>
                  </a:cubicBezTo>
                  <a:cubicBezTo>
                    <a:pt x="129540" y="459740"/>
                    <a:pt x="92710" y="477520"/>
                    <a:pt x="64770" y="468630"/>
                  </a:cubicBezTo>
                  <a:cubicBezTo>
                    <a:pt x="44450" y="462280"/>
                    <a:pt x="26670" y="449580"/>
                    <a:pt x="16510" y="434340"/>
                  </a:cubicBezTo>
                  <a:cubicBezTo>
                    <a:pt x="6350" y="419100"/>
                    <a:pt x="0" y="394970"/>
                    <a:pt x="3810" y="375920"/>
                  </a:cubicBezTo>
                  <a:cubicBezTo>
                    <a:pt x="6350" y="358140"/>
                    <a:pt x="17780" y="336550"/>
                    <a:pt x="31750" y="323850"/>
                  </a:cubicBezTo>
                  <a:cubicBezTo>
                    <a:pt x="45720" y="312420"/>
                    <a:pt x="67310" y="302260"/>
                    <a:pt x="87630" y="304800"/>
                  </a:cubicBezTo>
                  <a:cubicBezTo>
                    <a:pt x="115570" y="307340"/>
                    <a:pt x="158750" y="340360"/>
                    <a:pt x="184150" y="361950"/>
                  </a:cubicBezTo>
                  <a:cubicBezTo>
                    <a:pt x="204470" y="381000"/>
                    <a:pt x="229870" y="398780"/>
                    <a:pt x="233680" y="421640"/>
                  </a:cubicBezTo>
                  <a:cubicBezTo>
                    <a:pt x="236220" y="447040"/>
                    <a:pt x="213360" y="486410"/>
                    <a:pt x="191770" y="510540"/>
                  </a:cubicBezTo>
                  <a:cubicBezTo>
                    <a:pt x="171450" y="533400"/>
                    <a:pt x="135890" y="556260"/>
                    <a:pt x="109220" y="561340"/>
                  </a:cubicBezTo>
                  <a:cubicBezTo>
                    <a:pt x="88900" y="563880"/>
                    <a:pt x="66040" y="557530"/>
                    <a:pt x="49530" y="547370"/>
                  </a:cubicBezTo>
                  <a:cubicBezTo>
                    <a:pt x="34290" y="537210"/>
                    <a:pt x="20320" y="515620"/>
                    <a:pt x="15240" y="499110"/>
                  </a:cubicBezTo>
                  <a:cubicBezTo>
                    <a:pt x="10160" y="485140"/>
                    <a:pt x="11430" y="471170"/>
                    <a:pt x="13970" y="458470"/>
                  </a:cubicBezTo>
                  <a:cubicBezTo>
                    <a:pt x="16510" y="445770"/>
                    <a:pt x="21590" y="431800"/>
                    <a:pt x="31750" y="421640"/>
                  </a:cubicBezTo>
                  <a:cubicBezTo>
                    <a:pt x="43180" y="408940"/>
                    <a:pt x="59690" y="393700"/>
                    <a:pt x="85090" y="392430"/>
                  </a:cubicBezTo>
                  <a:cubicBezTo>
                    <a:pt x="139700" y="388620"/>
                    <a:pt x="293370" y="480060"/>
                    <a:pt x="360680" y="497840"/>
                  </a:cubicBezTo>
                  <a:cubicBezTo>
                    <a:pt x="397510" y="508000"/>
                    <a:pt x="415290" y="504190"/>
                    <a:pt x="450850" y="513080"/>
                  </a:cubicBezTo>
                  <a:cubicBezTo>
                    <a:pt x="502920" y="527050"/>
                    <a:pt x="608330" y="546100"/>
                    <a:pt x="640080" y="580390"/>
                  </a:cubicBezTo>
                  <a:cubicBezTo>
                    <a:pt x="660400" y="601980"/>
                    <a:pt x="666750" y="635000"/>
                    <a:pt x="665480" y="657860"/>
                  </a:cubicBezTo>
                  <a:cubicBezTo>
                    <a:pt x="662940" y="675640"/>
                    <a:pt x="651510" y="694690"/>
                    <a:pt x="638810" y="706120"/>
                  </a:cubicBezTo>
                  <a:cubicBezTo>
                    <a:pt x="626110" y="717550"/>
                    <a:pt x="605790" y="727710"/>
                    <a:pt x="588010" y="728980"/>
                  </a:cubicBezTo>
                  <a:cubicBezTo>
                    <a:pt x="570230" y="730250"/>
                    <a:pt x="548640" y="725170"/>
                    <a:pt x="533400" y="716280"/>
                  </a:cubicBezTo>
                  <a:cubicBezTo>
                    <a:pt x="518160" y="707390"/>
                    <a:pt x="504190" y="689610"/>
                    <a:pt x="497840" y="673100"/>
                  </a:cubicBezTo>
                  <a:cubicBezTo>
                    <a:pt x="491490" y="656590"/>
                    <a:pt x="488950" y="635000"/>
                    <a:pt x="496570" y="617220"/>
                  </a:cubicBezTo>
                  <a:cubicBezTo>
                    <a:pt x="504190" y="596900"/>
                    <a:pt x="529590" y="566420"/>
                    <a:pt x="552450" y="560070"/>
                  </a:cubicBezTo>
                  <a:cubicBezTo>
                    <a:pt x="575310" y="552450"/>
                    <a:pt x="614680" y="561340"/>
                    <a:pt x="633730" y="574040"/>
                  </a:cubicBezTo>
                  <a:cubicBezTo>
                    <a:pt x="648970" y="584200"/>
                    <a:pt x="659130" y="603250"/>
                    <a:pt x="664210" y="619760"/>
                  </a:cubicBezTo>
                  <a:cubicBezTo>
                    <a:pt x="668020" y="637540"/>
                    <a:pt x="666750" y="659130"/>
                    <a:pt x="660400" y="675640"/>
                  </a:cubicBezTo>
                  <a:cubicBezTo>
                    <a:pt x="652780" y="692150"/>
                    <a:pt x="638810" y="708660"/>
                    <a:pt x="623570" y="717550"/>
                  </a:cubicBezTo>
                  <a:cubicBezTo>
                    <a:pt x="608330" y="726440"/>
                    <a:pt x="594360" y="730250"/>
                    <a:pt x="568960" y="728980"/>
                  </a:cubicBezTo>
                  <a:cubicBezTo>
                    <a:pt x="499110" y="725170"/>
                    <a:pt x="266700" y="648970"/>
                    <a:pt x="187960" y="613410"/>
                  </a:cubicBezTo>
                  <a:cubicBezTo>
                    <a:pt x="149860" y="595630"/>
                    <a:pt x="134620" y="571500"/>
                    <a:pt x="109220" y="561340"/>
                  </a:cubicBezTo>
                  <a:cubicBezTo>
                    <a:pt x="88900" y="552450"/>
                    <a:pt x="64770" y="556260"/>
                    <a:pt x="49530" y="547370"/>
                  </a:cubicBezTo>
                  <a:cubicBezTo>
                    <a:pt x="38100" y="541020"/>
                    <a:pt x="27940" y="530860"/>
                    <a:pt x="22860" y="518160"/>
                  </a:cubicBezTo>
                  <a:cubicBezTo>
                    <a:pt x="15240" y="501650"/>
                    <a:pt x="11430" y="474980"/>
                    <a:pt x="13970" y="458470"/>
                  </a:cubicBezTo>
                  <a:cubicBezTo>
                    <a:pt x="16510" y="444500"/>
                    <a:pt x="22860" y="431800"/>
                    <a:pt x="31750" y="421640"/>
                  </a:cubicBezTo>
                  <a:cubicBezTo>
                    <a:pt x="40640" y="411480"/>
                    <a:pt x="52070" y="401320"/>
                    <a:pt x="64770" y="397510"/>
                  </a:cubicBezTo>
                  <a:cubicBezTo>
                    <a:pt x="77470" y="393700"/>
                    <a:pt x="100330" y="389890"/>
                    <a:pt x="105410" y="397510"/>
                  </a:cubicBezTo>
                  <a:cubicBezTo>
                    <a:pt x="113030" y="407670"/>
                    <a:pt x="97790" y="463550"/>
                    <a:pt x="85090" y="471170"/>
                  </a:cubicBezTo>
                  <a:cubicBezTo>
                    <a:pt x="74930" y="477520"/>
                    <a:pt x="57150" y="468630"/>
                    <a:pt x="45720" y="461010"/>
                  </a:cubicBezTo>
                  <a:cubicBezTo>
                    <a:pt x="31750" y="452120"/>
                    <a:pt x="13970" y="431800"/>
                    <a:pt x="7620" y="416560"/>
                  </a:cubicBezTo>
                  <a:cubicBezTo>
                    <a:pt x="1270" y="403860"/>
                    <a:pt x="1270" y="389890"/>
                    <a:pt x="3810" y="375920"/>
                  </a:cubicBezTo>
                  <a:cubicBezTo>
                    <a:pt x="5080" y="363220"/>
                    <a:pt x="8890" y="350520"/>
                    <a:pt x="17780" y="339090"/>
                  </a:cubicBezTo>
                  <a:cubicBezTo>
                    <a:pt x="29210" y="326390"/>
                    <a:pt x="45720" y="312420"/>
                    <a:pt x="67310" y="306070"/>
                  </a:cubicBezTo>
                  <a:cubicBezTo>
                    <a:pt x="100330" y="297180"/>
                    <a:pt x="143510" y="302260"/>
                    <a:pt x="204470" y="309880"/>
                  </a:cubicBezTo>
                  <a:cubicBezTo>
                    <a:pt x="334010" y="327660"/>
                    <a:pt x="679450" y="415290"/>
                    <a:pt x="803910" y="454660"/>
                  </a:cubicBezTo>
                  <a:cubicBezTo>
                    <a:pt x="862330" y="473710"/>
                    <a:pt x="882650" y="492760"/>
                    <a:pt x="930910" y="504190"/>
                  </a:cubicBezTo>
                  <a:cubicBezTo>
                    <a:pt x="990600" y="518160"/>
                    <a:pt x="1102360" y="506730"/>
                    <a:pt x="1141730" y="521970"/>
                  </a:cubicBezTo>
                  <a:cubicBezTo>
                    <a:pt x="1158240" y="528320"/>
                    <a:pt x="1164590" y="535940"/>
                    <a:pt x="1173480" y="544830"/>
                  </a:cubicBezTo>
                  <a:cubicBezTo>
                    <a:pt x="1181100" y="554990"/>
                    <a:pt x="1187450" y="568960"/>
                    <a:pt x="1191260" y="581660"/>
                  </a:cubicBezTo>
                  <a:cubicBezTo>
                    <a:pt x="1193800" y="594360"/>
                    <a:pt x="1193800" y="608330"/>
                    <a:pt x="1188720" y="622300"/>
                  </a:cubicBezTo>
                  <a:cubicBezTo>
                    <a:pt x="1183640" y="637540"/>
                    <a:pt x="1169670" y="659130"/>
                    <a:pt x="1153160" y="669290"/>
                  </a:cubicBezTo>
                  <a:cubicBezTo>
                    <a:pt x="1137920" y="679450"/>
                    <a:pt x="1122680" y="683260"/>
                    <a:pt x="1096010" y="681990"/>
                  </a:cubicBezTo>
                  <a:cubicBezTo>
                    <a:pt x="1032510" y="676910"/>
                    <a:pt x="873760" y="609600"/>
                    <a:pt x="782320" y="572770"/>
                  </a:cubicBezTo>
                  <a:cubicBezTo>
                    <a:pt x="707390" y="541020"/>
                    <a:pt x="629920" y="510540"/>
                    <a:pt x="581660" y="477520"/>
                  </a:cubicBezTo>
                  <a:cubicBezTo>
                    <a:pt x="549910" y="455930"/>
                    <a:pt x="534670" y="426720"/>
                    <a:pt x="510540" y="410210"/>
                  </a:cubicBezTo>
                  <a:cubicBezTo>
                    <a:pt x="488950" y="393700"/>
                    <a:pt x="457200" y="393700"/>
                    <a:pt x="444500" y="374650"/>
                  </a:cubicBezTo>
                  <a:cubicBezTo>
                    <a:pt x="431800" y="356870"/>
                    <a:pt x="426720" y="321310"/>
                    <a:pt x="434340" y="300990"/>
                  </a:cubicBezTo>
                  <a:cubicBezTo>
                    <a:pt x="443230" y="280670"/>
                    <a:pt x="461010" y="262890"/>
                    <a:pt x="490220" y="251460"/>
                  </a:cubicBezTo>
                  <a:cubicBezTo>
                    <a:pt x="552450" y="227330"/>
                    <a:pt x="802640" y="210820"/>
                    <a:pt x="822960" y="247650"/>
                  </a:cubicBezTo>
                  <a:cubicBezTo>
                    <a:pt x="836930" y="273050"/>
                    <a:pt x="779780" y="359410"/>
                    <a:pt x="739140" y="378460"/>
                  </a:cubicBezTo>
                  <a:cubicBezTo>
                    <a:pt x="695960" y="398780"/>
                    <a:pt x="607060" y="368300"/>
                    <a:pt x="567690" y="354330"/>
                  </a:cubicBezTo>
                  <a:cubicBezTo>
                    <a:pt x="543560" y="346710"/>
                    <a:pt x="527050" y="337820"/>
                    <a:pt x="515620" y="325120"/>
                  </a:cubicBezTo>
                  <a:cubicBezTo>
                    <a:pt x="506730" y="314960"/>
                    <a:pt x="501650" y="300990"/>
                    <a:pt x="499110" y="288290"/>
                  </a:cubicBezTo>
                  <a:cubicBezTo>
                    <a:pt x="496570" y="275590"/>
                    <a:pt x="496570" y="260350"/>
                    <a:pt x="500380" y="248920"/>
                  </a:cubicBezTo>
                  <a:cubicBezTo>
                    <a:pt x="504190" y="236220"/>
                    <a:pt x="510540" y="223520"/>
                    <a:pt x="520700" y="213360"/>
                  </a:cubicBezTo>
                  <a:cubicBezTo>
                    <a:pt x="533400" y="201930"/>
                    <a:pt x="548640" y="191770"/>
                    <a:pt x="575310" y="189230"/>
                  </a:cubicBezTo>
                  <a:cubicBezTo>
                    <a:pt x="629920" y="182880"/>
                    <a:pt x="767080" y="245110"/>
                    <a:pt x="850900" y="256540"/>
                  </a:cubicBezTo>
                  <a:cubicBezTo>
                    <a:pt x="920750" y="266700"/>
                    <a:pt x="1002030" y="243840"/>
                    <a:pt x="1042670" y="262890"/>
                  </a:cubicBezTo>
                  <a:cubicBezTo>
                    <a:pt x="1068070" y="275590"/>
                    <a:pt x="1088390" y="298450"/>
                    <a:pt x="1093470" y="320040"/>
                  </a:cubicBezTo>
                  <a:cubicBezTo>
                    <a:pt x="1098550" y="341630"/>
                    <a:pt x="1089660" y="377190"/>
                    <a:pt x="1075690" y="393700"/>
                  </a:cubicBezTo>
                  <a:cubicBezTo>
                    <a:pt x="1060450" y="410210"/>
                    <a:pt x="1037590" y="420370"/>
                    <a:pt x="1004570" y="420370"/>
                  </a:cubicBezTo>
                  <a:cubicBezTo>
                    <a:pt x="924560" y="422910"/>
                    <a:pt x="661670" y="323850"/>
                    <a:pt x="600710" y="283210"/>
                  </a:cubicBezTo>
                  <a:cubicBezTo>
                    <a:pt x="577850" y="267970"/>
                    <a:pt x="568960" y="255270"/>
                    <a:pt x="562610" y="240030"/>
                  </a:cubicBezTo>
                  <a:cubicBezTo>
                    <a:pt x="557530" y="228600"/>
                    <a:pt x="556260" y="214630"/>
                    <a:pt x="557530" y="201930"/>
                  </a:cubicBezTo>
                  <a:cubicBezTo>
                    <a:pt x="558800" y="189230"/>
                    <a:pt x="563880" y="176530"/>
                    <a:pt x="571500" y="166370"/>
                  </a:cubicBezTo>
                  <a:cubicBezTo>
                    <a:pt x="581660" y="152400"/>
                    <a:pt x="591820" y="142240"/>
                    <a:pt x="618490" y="133350"/>
                  </a:cubicBezTo>
                  <a:cubicBezTo>
                    <a:pt x="699770" y="107950"/>
                    <a:pt x="1093470" y="107950"/>
                    <a:pt x="1167130" y="125730"/>
                  </a:cubicBezTo>
                  <a:cubicBezTo>
                    <a:pt x="1187450" y="130810"/>
                    <a:pt x="1193800" y="135890"/>
                    <a:pt x="1203960" y="144780"/>
                  </a:cubicBezTo>
                  <a:cubicBezTo>
                    <a:pt x="1214120" y="153670"/>
                    <a:pt x="1221740" y="166370"/>
                    <a:pt x="1226820" y="179070"/>
                  </a:cubicBezTo>
                  <a:cubicBezTo>
                    <a:pt x="1231900" y="191770"/>
                    <a:pt x="1233170" y="207010"/>
                    <a:pt x="1231900" y="219710"/>
                  </a:cubicBezTo>
                  <a:cubicBezTo>
                    <a:pt x="1230630" y="233680"/>
                    <a:pt x="1224280" y="247650"/>
                    <a:pt x="1216660" y="259080"/>
                  </a:cubicBezTo>
                  <a:cubicBezTo>
                    <a:pt x="1209040" y="269240"/>
                    <a:pt x="1198880" y="280670"/>
                    <a:pt x="1186180" y="285750"/>
                  </a:cubicBezTo>
                  <a:cubicBezTo>
                    <a:pt x="1169670" y="293370"/>
                    <a:pt x="1140460" y="298450"/>
                    <a:pt x="1125220" y="293370"/>
                  </a:cubicBezTo>
                  <a:cubicBezTo>
                    <a:pt x="1113790" y="289560"/>
                    <a:pt x="1115060" y="276860"/>
                    <a:pt x="1099820" y="267970"/>
                  </a:cubicBezTo>
                  <a:cubicBezTo>
                    <a:pt x="1051560" y="241300"/>
                    <a:pt x="847090" y="196850"/>
                    <a:pt x="760730" y="182880"/>
                  </a:cubicBezTo>
                  <a:cubicBezTo>
                    <a:pt x="706120" y="172720"/>
                    <a:pt x="656590" y="186690"/>
                    <a:pt x="627380" y="170180"/>
                  </a:cubicBezTo>
                  <a:cubicBezTo>
                    <a:pt x="607060" y="160020"/>
                    <a:pt x="594360" y="139700"/>
                    <a:pt x="588010" y="121920"/>
                  </a:cubicBezTo>
                  <a:cubicBezTo>
                    <a:pt x="582930" y="102870"/>
                    <a:pt x="584200" y="77470"/>
                    <a:pt x="591820" y="58420"/>
                  </a:cubicBezTo>
                  <a:cubicBezTo>
                    <a:pt x="599440" y="40640"/>
                    <a:pt x="615950" y="22860"/>
                    <a:pt x="636270" y="13970"/>
                  </a:cubicBezTo>
                  <a:cubicBezTo>
                    <a:pt x="659130" y="3810"/>
                    <a:pt x="689610" y="3810"/>
                    <a:pt x="723900" y="8890"/>
                  </a:cubicBezTo>
                  <a:cubicBezTo>
                    <a:pt x="770890" y="15240"/>
                    <a:pt x="834390" y="50800"/>
                    <a:pt x="891540" y="64770"/>
                  </a:cubicBezTo>
                  <a:cubicBezTo>
                    <a:pt x="949960" y="78740"/>
                    <a:pt x="1016000" y="76200"/>
                    <a:pt x="1069340" y="90170"/>
                  </a:cubicBezTo>
                  <a:cubicBezTo>
                    <a:pt x="1115060" y="101600"/>
                    <a:pt x="1159510" y="113030"/>
                    <a:pt x="1193800" y="134620"/>
                  </a:cubicBezTo>
                  <a:cubicBezTo>
                    <a:pt x="1225550" y="154940"/>
                    <a:pt x="1262380" y="180340"/>
                    <a:pt x="1268730" y="212090"/>
                  </a:cubicBezTo>
                  <a:cubicBezTo>
                    <a:pt x="1276350" y="246380"/>
                    <a:pt x="1231900" y="299720"/>
                    <a:pt x="1224280" y="336550"/>
                  </a:cubicBezTo>
                  <a:cubicBezTo>
                    <a:pt x="1217930" y="365760"/>
                    <a:pt x="1212850" y="389890"/>
                    <a:pt x="1216660" y="414020"/>
                  </a:cubicBezTo>
                  <a:cubicBezTo>
                    <a:pt x="1220470" y="439420"/>
                    <a:pt x="1240790" y="458470"/>
                    <a:pt x="1245870" y="485140"/>
                  </a:cubicBezTo>
                  <a:cubicBezTo>
                    <a:pt x="1253490" y="515620"/>
                    <a:pt x="1256030" y="553720"/>
                    <a:pt x="1253490" y="586740"/>
                  </a:cubicBezTo>
                  <a:cubicBezTo>
                    <a:pt x="1250950" y="618490"/>
                    <a:pt x="1252220" y="655320"/>
                    <a:pt x="1233170" y="678180"/>
                  </a:cubicBezTo>
                  <a:cubicBezTo>
                    <a:pt x="1210310" y="706120"/>
                    <a:pt x="1162050" y="721360"/>
                    <a:pt x="1112520" y="730250"/>
                  </a:cubicBezTo>
                  <a:cubicBezTo>
                    <a:pt x="1043940" y="742950"/>
                    <a:pt x="919480" y="735330"/>
                    <a:pt x="854710" y="722630"/>
                  </a:cubicBezTo>
                  <a:cubicBezTo>
                    <a:pt x="812800" y="713740"/>
                    <a:pt x="800100" y="697230"/>
                    <a:pt x="756920" y="684530"/>
                  </a:cubicBezTo>
                  <a:cubicBezTo>
                    <a:pt x="680720" y="660400"/>
                    <a:pt x="521970" y="635000"/>
                    <a:pt x="429260" y="607060"/>
                  </a:cubicBezTo>
                  <a:cubicBezTo>
                    <a:pt x="359410" y="584200"/>
                    <a:pt x="292100" y="557530"/>
                    <a:pt x="247650" y="534670"/>
                  </a:cubicBezTo>
                  <a:cubicBezTo>
                    <a:pt x="219710" y="519430"/>
                    <a:pt x="207010" y="502920"/>
                    <a:pt x="181610" y="491490"/>
                  </a:cubicBezTo>
                  <a:cubicBezTo>
                    <a:pt x="153670" y="478790"/>
                    <a:pt x="107950" y="476250"/>
                    <a:pt x="86360" y="463550"/>
                  </a:cubicBezTo>
                  <a:cubicBezTo>
                    <a:pt x="72390" y="455930"/>
                    <a:pt x="63500" y="445770"/>
                    <a:pt x="57150" y="434340"/>
                  </a:cubicBezTo>
                  <a:cubicBezTo>
                    <a:pt x="50800" y="422910"/>
                    <a:pt x="44450" y="410210"/>
                    <a:pt x="45720" y="394970"/>
                  </a:cubicBezTo>
                  <a:cubicBezTo>
                    <a:pt x="45720" y="378460"/>
                    <a:pt x="53340" y="351790"/>
                    <a:pt x="63500" y="337820"/>
                  </a:cubicBezTo>
                  <a:cubicBezTo>
                    <a:pt x="72390" y="326390"/>
                    <a:pt x="83820" y="317500"/>
                    <a:pt x="96520" y="312420"/>
                  </a:cubicBezTo>
                  <a:cubicBezTo>
                    <a:pt x="107950" y="307340"/>
                    <a:pt x="120650" y="303530"/>
                    <a:pt x="137160" y="306070"/>
                  </a:cubicBezTo>
                  <a:cubicBezTo>
                    <a:pt x="163830" y="307340"/>
                    <a:pt x="191770" y="328930"/>
                    <a:pt x="240030" y="342900"/>
                  </a:cubicBezTo>
                  <a:cubicBezTo>
                    <a:pt x="351790" y="377190"/>
                    <a:pt x="651510" y="459740"/>
                    <a:pt x="795020" y="481330"/>
                  </a:cubicBezTo>
                  <a:cubicBezTo>
                    <a:pt x="885190" y="495300"/>
                    <a:pt x="958850" y="495300"/>
                    <a:pt x="1016000" y="495300"/>
                  </a:cubicBezTo>
                  <a:cubicBezTo>
                    <a:pt x="1050290" y="495300"/>
                    <a:pt x="1071880" y="495300"/>
                    <a:pt x="1101090" y="487680"/>
                  </a:cubicBezTo>
                  <a:cubicBezTo>
                    <a:pt x="1132840" y="481330"/>
                    <a:pt x="1172210" y="449580"/>
                    <a:pt x="1197610" y="450850"/>
                  </a:cubicBezTo>
                  <a:cubicBezTo>
                    <a:pt x="1212850" y="450850"/>
                    <a:pt x="1224280" y="458470"/>
                    <a:pt x="1234440" y="468630"/>
                  </a:cubicBezTo>
                  <a:cubicBezTo>
                    <a:pt x="1248410" y="481330"/>
                    <a:pt x="1261110" y="505460"/>
                    <a:pt x="1264920" y="523240"/>
                  </a:cubicBezTo>
                  <a:cubicBezTo>
                    <a:pt x="1268730" y="537210"/>
                    <a:pt x="1267460" y="551180"/>
                    <a:pt x="1261110" y="565150"/>
                  </a:cubicBezTo>
                  <a:cubicBezTo>
                    <a:pt x="1254760" y="581660"/>
                    <a:pt x="1243330" y="601980"/>
                    <a:pt x="1221740" y="613410"/>
                  </a:cubicBezTo>
                  <a:cubicBezTo>
                    <a:pt x="1181100" y="633730"/>
                    <a:pt x="1080770" y="612140"/>
                    <a:pt x="1007110" y="629920"/>
                  </a:cubicBezTo>
                  <a:cubicBezTo>
                    <a:pt x="922020" y="651510"/>
                    <a:pt x="811530" y="722630"/>
                    <a:pt x="744220" y="744220"/>
                  </a:cubicBezTo>
                  <a:cubicBezTo>
                    <a:pt x="703580" y="758190"/>
                    <a:pt x="680720" y="763270"/>
                    <a:pt x="643890" y="765810"/>
                  </a:cubicBezTo>
                  <a:cubicBezTo>
                    <a:pt x="596900" y="769620"/>
                    <a:pt x="542290" y="768350"/>
                    <a:pt x="483870" y="756920"/>
                  </a:cubicBezTo>
                  <a:cubicBezTo>
                    <a:pt x="410210" y="744220"/>
                    <a:pt x="311150" y="698500"/>
                    <a:pt x="237490" y="680720"/>
                  </a:cubicBezTo>
                  <a:cubicBezTo>
                    <a:pt x="179070" y="666750"/>
                    <a:pt x="110490" y="671830"/>
                    <a:pt x="76200" y="655320"/>
                  </a:cubicBezTo>
                  <a:cubicBezTo>
                    <a:pt x="57150" y="643890"/>
                    <a:pt x="44450" y="631190"/>
                    <a:pt x="38100" y="614680"/>
                  </a:cubicBezTo>
                  <a:cubicBezTo>
                    <a:pt x="30480" y="598170"/>
                    <a:pt x="29210" y="575310"/>
                    <a:pt x="35560" y="558800"/>
                  </a:cubicBezTo>
                  <a:cubicBezTo>
                    <a:pt x="40640" y="542290"/>
                    <a:pt x="55880" y="524510"/>
                    <a:pt x="69850" y="515620"/>
                  </a:cubicBezTo>
                  <a:cubicBezTo>
                    <a:pt x="85090" y="506730"/>
                    <a:pt x="125730" y="506730"/>
                    <a:pt x="125730" y="506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ysDot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3378841" y="1051856"/>
            <a:ext cx="661110" cy="638993"/>
            <a:chOff x="0" y="0"/>
            <a:chExt cx="200534" cy="193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534" cy="193825"/>
            </a:xfrm>
            <a:custGeom>
              <a:avLst/>
              <a:gdLst/>
              <a:ahLst/>
              <a:cxnLst/>
              <a:rect l="l" t="t" r="r" b="b"/>
              <a:pathLst>
                <a:path w="200534" h="193825">
                  <a:moveTo>
                    <a:pt x="0" y="0"/>
                  </a:moveTo>
                  <a:lnTo>
                    <a:pt x="200534" y="0"/>
                  </a:lnTo>
                  <a:lnTo>
                    <a:pt x="200534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00534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2182" y="1759809"/>
            <a:ext cx="4404618" cy="12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Abri uma nova guia,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mostrando todas as atualizações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 do Bootstrap.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409046" y="6419215"/>
            <a:ext cx="683895" cy="431165"/>
            <a:chOff x="0" y="0"/>
            <a:chExt cx="1367790" cy="862330"/>
          </a:xfrm>
        </p:grpSpPr>
        <p:sp>
          <p:nvSpPr>
            <p:cNvPr id="8" name="Freeform 8"/>
            <p:cNvSpPr/>
            <p:nvPr/>
          </p:nvSpPr>
          <p:spPr>
            <a:xfrm>
              <a:off x="46990" y="44450"/>
              <a:ext cx="1276350" cy="769620"/>
            </a:xfrm>
            <a:custGeom>
              <a:avLst/>
              <a:gdLst/>
              <a:ahLst/>
              <a:cxnLst/>
              <a:rect l="l" t="t" r="r" b="b"/>
              <a:pathLst>
                <a:path w="1276350" h="769620">
                  <a:moveTo>
                    <a:pt x="125730" y="506730"/>
                  </a:moveTo>
                  <a:cubicBezTo>
                    <a:pt x="382270" y="557530"/>
                    <a:pt x="492760" y="615950"/>
                    <a:pt x="554990" y="618490"/>
                  </a:cubicBezTo>
                  <a:cubicBezTo>
                    <a:pt x="591820" y="619760"/>
                    <a:pt x="609600" y="608330"/>
                    <a:pt x="643890" y="596900"/>
                  </a:cubicBezTo>
                  <a:cubicBezTo>
                    <a:pt x="693420" y="580390"/>
                    <a:pt x="756920" y="543560"/>
                    <a:pt x="824230" y="520700"/>
                  </a:cubicBezTo>
                  <a:cubicBezTo>
                    <a:pt x="904240" y="491490"/>
                    <a:pt x="1027430" y="449580"/>
                    <a:pt x="1094740" y="441960"/>
                  </a:cubicBezTo>
                  <a:cubicBezTo>
                    <a:pt x="1134110" y="438150"/>
                    <a:pt x="1163320" y="440690"/>
                    <a:pt x="1188720" y="447040"/>
                  </a:cubicBezTo>
                  <a:cubicBezTo>
                    <a:pt x="1206500" y="452120"/>
                    <a:pt x="1223010" y="458470"/>
                    <a:pt x="1234440" y="468630"/>
                  </a:cubicBezTo>
                  <a:cubicBezTo>
                    <a:pt x="1245870" y="477520"/>
                    <a:pt x="1254760" y="490220"/>
                    <a:pt x="1259840" y="502920"/>
                  </a:cubicBezTo>
                  <a:cubicBezTo>
                    <a:pt x="1264920" y="515620"/>
                    <a:pt x="1268730" y="529590"/>
                    <a:pt x="1266190" y="544830"/>
                  </a:cubicBezTo>
                  <a:cubicBezTo>
                    <a:pt x="1263650" y="561340"/>
                    <a:pt x="1256030" y="582930"/>
                    <a:pt x="1238250" y="600710"/>
                  </a:cubicBezTo>
                  <a:cubicBezTo>
                    <a:pt x="1212850" y="626110"/>
                    <a:pt x="1155700" y="654050"/>
                    <a:pt x="1104900" y="666750"/>
                  </a:cubicBezTo>
                  <a:cubicBezTo>
                    <a:pt x="1047750" y="680720"/>
                    <a:pt x="976630" y="675640"/>
                    <a:pt x="909320" y="670560"/>
                  </a:cubicBezTo>
                  <a:cubicBezTo>
                    <a:pt x="835660" y="666750"/>
                    <a:pt x="750570" y="650240"/>
                    <a:pt x="680720" y="636270"/>
                  </a:cubicBezTo>
                  <a:cubicBezTo>
                    <a:pt x="621030" y="623570"/>
                    <a:pt x="584200" y="612140"/>
                    <a:pt x="518160" y="594360"/>
                  </a:cubicBezTo>
                  <a:cubicBezTo>
                    <a:pt x="415290" y="566420"/>
                    <a:pt x="194310" y="510540"/>
                    <a:pt x="124460" y="481330"/>
                  </a:cubicBezTo>
                  <a:cubicBezTo>
                    <a:pt x="96520" y="469900"/>
                    <a:pt x="82550" y="466090"/>
                    <a:pt x="69850" y="450850"/>
                  </a:cubicBezTo>
                  <a:cubicBezTo>
                    <a:pt x="57150" y="436880"/>
                    <a:pt x="46990" y="412750"/>
                    <a:pt x="45720" y="394970"/>
                  </a:cubicBezTo>
                  <a:cubicBezTo>
                    <a:pt x="43180" y="381000"/>
                    <a:pt x="45720" y="368300"/>
                    <a:pt x="53340" y="355600"/>
                  </a:cubicBezTo>
                  <a:cubicBezTo>
                    <a:pt x="60960" y="340360"/>
                    <a:pt x="81280" y="320040"/>
                    <a:pt x="96520" y="312420"/>
                  </a:cubicBezTo>
                  <a:cubicBezTo>
                    <a:pt x="109220" y="306070"/>
                    <a:pt x="119380" y="303530"/>
                    <a:pt x="137160" y="306070"/>
                  </a:cubicBezTo>
                  <a:cubicBezTo>
                    <a:pt x="168910" y="308610"/>
                    <a:pt x="226060" y="334010"/>
                    <a:pt x="275590" y="354330"/>
                  </a:cubicBezTo>
                  <a:cubicBezTo>
                    <a:pt x="334010" y="378460"/>
                    <a:pt x="407670" y="427990"/>
                    <a:pt x="462280" y="444500"/>
                  </a:cubicBezTo>
                  <a:cubicBezTo>
                    <a:pt x="501650" y="454660"/>
                    <a:pt x="521970" y="445770"/>
                    <a:pt x="567690" y="454660"/>
                  </a:cubicBezTo>
                  <a:cubicBezTo>
                    <a:pt x="651510" y="469900"/>
                    <a:pt x="820420" y="541020"/>
                    <a:pt x="922020" y="554990"/>
                  </a:cubicBezTo>
                  <a:cubicBezTo>
                    <a:pt x="994410" y="563880"/>
                    <a:pt x="1106170" y="571500"/>
                    <a:pt x="1112520" y="554990"/>
                  </a:cubicBezTo>
                  <a:cubicBezTo>
                    <a:pt x="1117600" y="543560"/>
                    <a:pt x="1066800" y="521970"/>
                    <a:pt x="1054100" y="497840"/>
                  </a:cubicBezTo>
                  <a:cubicBezTo>
                    <a:pt x="1041400" y="473710"/>
                    <a:pt x="1040130" y="435610"/>
                    <a:pt x="1040130" y="405130"/>
                  </a:cubicBezTo>
                  <a:cubicBezTo>
                    <a:pt x="1038860" y="378460"/>
                    <a:pt x="1040130" y="353060"/>
                    <a:pt x="1049020" y="326390"/>
                  </a:cubicBezTo>
                  <a:cubicBezTo>
                    <a:pt x="1057910" y="294640"/>
                    <a:pt x="1109980" y="238760"/>
                    <a:pt x="1102360" y="229870"/>
                  </a:cubicBezTo>
                  <a:cubicBezTo>
                    <a:pt x="1094740" y="222250"/>
                    <a:pt x="1054100" y="259080"/>
                    <a:pt x="1019810" y="262890"/>
                  </a:cubicBezTo>
                  <a:cubicBezTo>
                    <a:pt x="970280" y="267970"/>
                    <a:pt x="880110" y="240030"/>
                    <a:pt x="826770" y="224790"/>
                  </a:cubicBezTo>
                  <a:cubicBezTo>
                    <a:pt x="787400" y="213360"/>
                    <a:pt x="759460" y="194310"/>
                    <a:pt x="727710" y="186690"/>
                  </a:cubicBezTo>
                  <a:cubicBezTo>
                    <a:pt x="699770" y="180340"/>
                    <a:pt x="669290" y="187960"/>
                    <a:pt x="646430" y="179070"/>
                  </a:cubicBezTo>
                  <a:cubicBezTo>
                    <a:pt x="627380" y="171450"/>
                    <a:pt x="607060" y="157480"/>
                    <a:pt x="596900" y="140970"/>
                  </a:cubicBezTo>
                  <a:cubicBezTo>
                    <a:pt x="586740" y="124460"/>
                    <a:pt x="581660" y="99060"/>
                    <a:pt x="585470" y="80010"/>
                  </a:cubicBezTo>
                  <a:cubicBezTo>
                    <a:pt x="589280" y="59690"/>
                    <a:pt x="604520" y="38100"/>
                    <a:pt x="617220" y="25400"/>
                  </a:cubicBezTo>
                  <a:cubicBezTo>
                    <a:pt x="628650" y="15240"/>
                    <a:pt x="640080" y="11430"/>
                    <a:pt x="656590" y="7620"/>
                  </a:cubicBezTo>
                  <a:cubicBezTo>
                    <a:pt x="681990" y="2540"/>
                    <a:pt x="715010" y="0"/>
                    <a:pt x="762000" y="6350"/>
                  </a:cubicBezTo>
                  <a:cubicBezTo>
                    <a:pt x="855980" y="19050"/>
                    <a:pt x="1127760" y="100330"/>
                    <a:pt x="1186180" y="133350"/>
                  </a:cubicBezTo>
                  <a:cubicBezTo>
                    <a:pt x="1203960" y="143510"/>
                    <a:pt x="1210310" y="149860"/>
                    <a:pt x="1217930" y="161290"/>
                  </a:cubicBezTo>
                  <a:cubicBezTo>
                    <a:pt x="1224280" y="171450"/>
                    <a:pt x="1230630" y="185420"/>
                    <a:pt x="1231900" y="199390"/>
                  </a:cubicBezTo>
                  <a:cubicBezTo>
                    <a:pt x="1233170" y="217170"/>
                    <a:pt x="1225550" y="243840"/>
                    <a:pt x="1216660" y="259080"/>
                  </a:cubicBezTo>
                  <a:cubicBezTo>
                    <a:pt x="1209040" y="270510"/>
                    <a:pt x="1197610" y="279400"/>
                    <a:pt x="1186180" y="285750"/>
                  </a:cubicBezTo>
                  <a:cubicBezTo>
                    <a:pt x="1174750" y="292100"/>
                    <a:pt x="1167130" y="293370"/>
                    <a:pt x="1145540" y="295910"/>
                  </a:cubicBezTo>
                  <a:cubicBezTo>
                    <a:pt x="1070610" y="304800"/>
                    <a:pt x="698500" y="314960"/>
                    <a:pt x="618490" y="290830"/>
                  </a:cubicBezTo>
                  <a:cubicBezTo>
                    <a:pt x="593090" y="281940"/>
                    <a:pt x="581660" y="271780"/>
                    <a:pt x="571500" y="257810"/>
                  </a:cubicBezTo>
                  <a:cubicBezTo>
                    <a:pt x="561340" y="242570"/>
                    <a:pt x="556260" y="218440"/>
                    <a:pt x="557530" y="201930"/>
                  </a:cubicBezTo>
                  <a:cubicBezTo>
                    <a:pt x="558800" y="187960"/>
                    <a:pt x="563880" y="176530"/>
                    <a:pt x="571500" y="166370"/>
                  </a:cubicBezTo>
                  <a:cubicBezTo>
                    <a:pt x="581660" y="152400"/>
                    <a:pt x="605790" y="138430"/>
                    <a:pt x="618490" y="133350"/>
                  </a:cubicBezTo>
                  <a:cubicBezTo>
                    <a:pt x="626110" y="130810"/>
                    <a:pt x="631190" y="128270"/>
                    <a:pt x="637540" y="130810"/>
                  </a:cubicBezTo>
                  <a:cubicBezTo>
                    <a:pt x="652780" y="135890"/>
                    <a:pt x="666750" y="180340"/>
                    <a:pt x="689610" y="189230"/>
                  </a:cubicBezTo>
                  <a:cubicBezTo>
                    <a:pt x="712470" y="199390"/>
                    <a:pt x="739140" y="180340"/>
                    <a:pt x="775970" y="185420"/>
                  </a:cubicBezTo>
                  <a:cubicBezTo>
                    <a:pt x="844550" y="193040"/>
                    <a:pt x="1013460" y="238760"/>
                    <a:pt x="1060450" y="271780"/>
                  </a:cubicBezTo>
                  <a:cubicBezTo>
                    <a:pt x="1080770" y="287020"/>
                    <a:pt x="1089660" y="300990"/>
                    <a:pt x="1093470" y="320040"/>
                  </a:cubicBezTo>
                  <a:cubicBezTo>
                    <a:pt x="1097280" y="340360"/>
                    <a:pt x="1088390" y="377190"/>
                    <a:pt x="1075690" y="393700"/>
                  </a:cubicBezTo>
                  <a:cubicBezTo>
                    <a:pt x="1064260" y="408940"/>
                    <a:pt x="1045210" y="414020"/>
                    <a:pt x="1023620" y="420370"/>
                  </a:cubicBezTo>
                  <a:cubicBezTo>
                    <a:pt x="990600" y="430530"/>
                    <a:pt x="933450" y="431800"/>
                    <a:pt x="890270" y="429260"/>
                  </a:cubicBezTo>
                  <a:cubicBezTo>
                    <a:pt x="852170" y="427990"/>
                    <a:pt x="824230" y="422910"/>
                    <a:pt x="781050" y="414020"/>
                  </a:cubicBezTo>
                  <a:cubicBezTo>
                    <a:pt x="717550" y="400050"/>
                    <a:pt x="593090" y="374650"/>
                    <a:pt x="547370" y="349250"/>
                  </a:cubicBezTo>
                  <a:cubicBezTo>
                    <a:pt x="525780" y="336550"/>
                    <a:pt x="513080" y="322580"/>
                    <a:pt x="505460" y="307340"/>
                  </a:cubicBezTo>
                  <a:cubicBezTo>
                    <a:pt x="499110" y="295910"/>
                    <a:pt x="496570" y="281940"/>
                    <a:pt x="497840" y="267970"/>
                  </a:cubicBezTo>
                  <a:cubicBezTo>
                    <a:pt x="499110" y="251460"/>
                    <a:pt x="508000" y="227330"/>
                    <a:pt x="520700" y="213360"/>
                  </a:cubicBezTo>
                  <a:cubicBezTo>
                    <a:pt x="533400" y="200660"/>
                    <a:pt x="549910" y="191770"/>
                    <a:pt x="575310" y="189230"/>
                  </a:cubicBezTo>
                  <a:cubicBezTo>
                    <a:pt x="618490" y="181610"/>
                    <a:pt x="713740" y="196850"/>
                    <a:pt x="769620" y="217170"/>
                  </a:cubicBezTo>
                  <a:cubicBezTo>
                    <a:pt x="820420" y="234950"/>
                    <a:pt x="891540" y="264160"/>
                    <a:pt x="900430" y="297180"/>
                  </a:cubicBezTo>
                  <a:cubicBezTo>
                    <a:pt x="908050" y="326390"/>
                    <a:pt x="880110" y="377190"/>
                    <a:pt x="844550" y="398780"/>
                  </a:cubicBezTo>
                  <a:cubicBezTo>
                    <a:pt x="783590" y="436880"/>
                    <a:pt x="577850" y="425450"/>
                    <a:pt x="510540" y="410210"/>
                  </a:cubicBezTo>
                  <a:cubicBezTo>
                    <a:pt x="478790" y="402590"/>
                    <a:pt x="457200" y="391160"/>
                    <a:pt x="444500" y="374650"/>
                  </a:cubicBezTo>
                  <a:cubicBezTo>
                    <a:pt x="433070" y="360680"/>
                    <a:pt x="429260" y="336550"/>
                    <a:pt x="430530" y="320040"/>
                  </a:cubicBezTo>
                  <a:cubicBezTo>
                    <a:pt x="430530" y="306070"/>
                    <a:pt x="434340" y="294640"/>
                    <a:pt x="443230" y="283210"/>
                  </a:cubicBezTo>
                  <a:cubicBezTo>
                    <a:pt x="457200" y="269240"/>
                    <a:pt x="480060" y="247650"/>
                    <a:pt x="510540" y="248920"/>
                  </a:cubicBezTo>
                  <a:cubicBezTo>
                    <a:pt x="576580" y="250190"/>
                    <a:pt x="718820" y="381000"/>
                    <a:pt x="828040" y="427990"/>
                  </a:cubicBezTo>
                  <a:cubicBezTo>
                    <a:pt x="934720" y="474980"/>
                    <a:pt x="1112520" y="500380"/>
                    <a:pt x="1158240" y="530860"/>
                  </a:cubicBezTo>
                  <a:cubicBezTo>
                    <a:pt x="1174750" y="542290"/>
                    <a:pt x="1178560" y="551180"/>
                    <a:pt x="1183640" y="562610"/>
                  </a:cubicBezTo>
                  <a:cubicBezTo>
                    <a:pt x="1189990" y="574040"/>
                    <a:pt x="1192530" y="589280"/>
                    <a:pt x="1192530" y="601980"/>
                  </a:cubicBezTo>
                  <a:cubicBezTo>
                    <a:pt x="1192530" y="614680"/>
                    <a:pt x="1187450" y="628650"/>
                    <a:pt x="1181100" y="640080"/>
                  </a:cubicBezTo>
                  <a:cubicBezTo>
                    <a:pt x="1174750" y="651510"/>
                    <a:pt x="1164590" y="662940"/>
                    <a:pt x="1153160" y="669290"/>
                  </a:cubicBezTo>
                  <a:cubicBezTo>
                    <a:pt x="1143000" y="676910"/>
                    <a:pt x="1132840" y="679450"/>
                    <a:pt x="1116330" y="681990"/>
                  </a:cubicBezTo>
                  <a:cubicBezTo>
                    <a:pt x="1078230" y="687070"/>
                    <a:pt x="999490" y="685800"/>
                    <a:pt x="939800" y="673100"/>
                  </a:cubicBezTo>
                  <a:cubicBezTo>
                    <a:pt x="873760" y="660400"/>
                    <a:pt x="815340" y="627380"/>
                    <a:pt x="740410" y="604520"/>
                  </a:cubicBezTo>
                  <a:cubicBezTo>
                    <a:pt x="642620" y="574040"/>
                    <a:pt x="501650" y="541020"/>
                    <a:pt x="398780" y="515620"/>
                  </a:cubicBezTo>
                  <a:cubicBezTo>
                    <a:pt x="316230" y="495300"/>
                    <a:pt x="234950" y="468630"/>
                    <a:pt x="172720" y="463550"/>
                  </a:cubicBezTo>
                  <a:cubicBezTo>
                    <a:pt x="129540" y="459740"/>
                    <a:pt x="92710" y="477520"/>
                    <a:pt x="64770" y="468630"/>
                  </a:cubicBezTo>
                  <a:cubicBezTo>
                    <a:pt x="44450" y="462280"/>
                    <a:pt x="26670" y="449580"/>
                    <a:pt x="16510" y="434340"/>
                  </a:cubicBezTo>
                  <a:cubicBezTo>
                    <a:pt x="6350" y="419100"/>
                    <a:pt x="0" y="394970"/>
                    <a:pt x="3810" y="375920"/>
                  </a:cubicBezTo>
                  <a:cubicBezTo>
                    <a:pt x="6350" y="358140"/>
                    <a:pt x="17780" y="336550"/>
                    <a:pt x="31750" y="323850"/>
                  </a:cubicBezTo>
                  <a:cubicBezTo>
                    <a:pt x="45720" y="312420"/>
                    <a:pt x="67310" y="302260"/>
                    <a:pt x="87630" y="304800"/>
                  </a:cubicBezTo>
                  <a:cubicBezTo>
                    <a:pt x="115570" y="307340"/>
                    <a:pt x="158750" y="340360"/>
                    <a:pt x="184150" y="361950"/>
                  </a:cubicBezTo>
                  <a:cubicBezTo>
                    <a:pt x="204470" y="381000"/>
                    <a:pt x="229870" y="398780"/>
                    <a:pt x="233680" y="421640"/>
                  </a:cubicBezTo>
                  <a:cubicBezTo>
                    <a:pt x="236220" y="447040"/>
                    <a:pt x="213360" y="486410"/>
                    <a:pt x="191770" y="510540"/>
                  </a:cubicBezTo>
                  <a:cubicBezTo>
                    <a:pt x="171450" y="533400"/>
                    <a:pt x="135890" y="556260"/>
                    <a:pt x="109220" y="561340"/>
                  </a:cubicBezTo>
                  <a:cubicBezTo>
                    <a:pt x="88900" y="563880"/>
                    <a:pt x="66040" y="557530"/>
                    <a:pt x="49530" y="547370"/>
                  </a:cubicBezTo>
                  <a:cubicBezTo>
                    <a:pt x="34290" y="537210"/>
                    <a:pt x="20320" y="515620"/>
                    <a:pt x="15240" y="499110"/>
                  </a:cubicBezTo>
                  <a:cubicBezTo>
                    <a:pt x="10160" y="485140"/>
                    <a:pt x="11430" y="471170"/>
                    <a:pt x="13970" y="458470"/>
                  </a:cubicBezTo>
                  <a:cubicBezTo>
                    <a:pt x="16510" y="445770"/>
                    <a:pt x="21590" y="431800"/>
                    <a:pt x="31750" y="421640"/>
                  </a:cubicBezTo>
                  <a:cubicBezTo>
                    <a:pt x="43180" y="408940"/>
                    <a:pt x="59690" y="393700"/>
                    <a:pt x="85090" y="392430"/>
                  </a:cubicBezTo>
                  <a:cubicBezTo>
                    <a:pt x="139700" y="388620"/>
                    <a:pt x="293370" y="480060"/>
                    <a:pt x="360680" y="497840"/>
                  </a:cubicBezTo>
                  <a:cubicBezTo>
                    <a:pt x="397510" y="508000"/>
                    <a:pt x="415290" y="504190"/>
                    <a:pt x="450850" y="513080"/>
                  </a:cubicBezTo>
                  <a:cubicBezTo>
                    <a:pt x="502920" y="527050"/>
                    <a:pt x="608330" y="546100"/>
                    <a:pt x="640080" y="580390"/>
                  </a:cubicBezTo>
                  <a:cubicBezTo>
                    <a:pt x="660400" y="601980"/>
                    <a:pt x="666750" y="635000"/>
                    <a:pt x="665480" y="657860"/>
                  </a:cubicBezTo>
                  <a:cubicBezTo>
                    <a:pt x="662940" y="675640"/>
                    <a:pt x="651510" y="694690"/>
                    <a:pt x="638810" y="706120"/>
                  </a:cubicBezTo>
                  <a:cubicBezTo>
                    <a:pt x="626110" y="717550"/>
                    <a:pt x="605790" y="727710"/>
                    <a:pt x="588010" y="728980"/>
                  </a:cubicBezTo>
                  <a:cubicBezTo>
                    <a:pt x="570230" y="730250"/>
                    <a:pt x="548640" y="725170"/>
                    <a:pt x="533400" y="716280"/>
                  </a:cubicBezTo>
                  <a:cubicBezTo>
                    <a:pt x="518160" y="707390"/>
                    <a:pt x="504190" y="689610"/>
                    <a:pt x="497840" y="673100"/>
                  </a:cubicBezTo>
                  <a:cubicBezTo>
                    <a:pt x="491490" y="656590"/>
                    <a:pt x="488950" y="635000"/>
                    <a:pt x="496570" y="617220"/>
                  </a:cubicBezTo>
                  <a:cubicBezTo>
                    <a:pt x="504190" y="596900"/>
                    <a:pt x="529590" y="566420"/>
                    <a:pt x="552450" y="560070"/>
                  </a:cubicBezTo>
                  <a:cubicBezTo>
                    <a:pt x="575310" y="552450"/>
                    <a:pt x="614680" y="561340"/>
                    <a:pt x="633730" y="574040"/>
                  </a:cubicBezTo>
                  <a:cubicBezTo>
                    <a:pt x="648970" y="584200"/>
                    <a:pt x="659130" y="603250"/>
                    <a:pt x="664210" y="619760"/>
                  </a:cubicBezTo>
                  <a:cubicBezTo>
                    <a:pt x="668020" y="637540"/>
                    <a:pt x="666750" y="659130"/>
                    <a:pt x="660400" y="675640"/>
                  </a:cubicBezTo>
                  <a:cubicBezTo>
                    <a:pt x="652780" y="692150"/>
                    <a:pt x="638810" y="708660"/>
                    <a:pt x="623570" y="717550"/>
                  </a:cubicBezTo>
                  <a:cubicBezTo>
                    <a:pt x="608330" y="726440"/>
                    <a:pt x="594360" y="730250"/>
                    <a:pt x="568960" y="728980"/>
                  </a:cubicBezTo>
                  <a:cubicBezTo>
                    <a:pt x="499110" y="725170"/>
                    <a:pt x="266700" y="648970"/>
                    <a:pt x="187960" y="613410"/>
                  </a:cubicBezTo>
                  <a:cubicBezTo>
                    <a:pt x="149860" y="595630"/>
                    <a:pt x="134620" y="571500"/>
                    <a:pt x="109220" y="561340"/>
                  </a:cubicBezTo>
                  <a:cubicBezTo>
                    <a:pt x="88900" y="552450"/>
                    <a:pt x="64770" y="556260"/>
                    <a:pt x="49530" y="547370"/>
                  </a:cubicBezTo>
                  <a:cubicBezTo>
                    <a:pt x="38100" y="541020"/>
                    <a:pt x="27940" y="530860"/>
                    <a:pt x="22860" y="518160"/>
                  </a:cubicBezTo>
                  <a:cubicBezTo>
                    <a:pt x="15240" y="501650"/>
                    <a:pt x="11430" y="474980"/>
                    <a:pt x="13970" y="458470"/>
                  </a:cubicBezTo>
                  <a:cubicBezTo>
                    <a:pt x="16510" y="444500"/>
                    <a:pt x="22860" y="431800"/>
                    <a:pt x="31750" y="421640"/>
                  </a:cubicBezTo>
                  <a:cubicBezTo>
                    <a:pt x="40640" y="411480"/>
                    <a:pt x="52070" y="401320"/>
                    <a:pt x="64770" y="397510"/>
                  </a:cubicBezTo>
                  <a:cubicBezTo>
                    <a:pt x="77470" y="393700"/>
                    <a:pt x="100330" y="389890"/>
                    <a:pt x="105410" y="397510"/>
                  </a:cubicBezTo>
                  <a:cubicBezTo>
                    <a:pt x="113030" y="407670"/>
                    <a:pt x="97790" y="463550"/>
                    <a:pt x="85090" y="471170"/>
                  </a:cubicBezTo>
                  <a:cubicBezTo>
                    <a:pt x="74930" y="477520"/>
                    <a:pt x="57150" y="468630"/>
                    <a:pt x="45720" y="461010"/>
                  </a:cubicBezTo>
                  <a:cubicBezTo>
                    <a:pt x="31750" y="452120"/>
                    <a:pt x="13970" y="431800"/>
                    <a:pt x="7620" y="416560"/>
                  </a:cubicBezTo>
                  <a:cubicBezTo>
                    <a:pt x="1270" y="403860"/>
                    <a:pt x="1270" y="389890"/>
                    <a:pt x="3810" y="375920"/>
                  </a:cubicBezTo>
                  <a:cubicBezTo>
                    <a:pt x="5080" y="363220"/>
                    <a:pt x="8890" y="350520"/>
                    <a:pt x="17780" y="339090"/>
                  </a:cubicBezTo>
                  <a:cubicBezTo>
                    <a:pt x="29210" y="326390"/>
                    <a:pt x="45720" y="312420"/>
                    <a:pt x="67310" y="306070"/>
                  </a:cubicBezTo>
                  <a:cubicBezTo>
                    <a:pt x="100330" y="297180"/>
                    <a:pt x="143510" y="302260"/>
                    <a:pt x="204470" y="309880"/>
                  </a:cubicBezTo>
                  <a:cubicBezTo>
                    <a:pt x="334010" y="327660"/>
                    <a:pt x="679450" y="415290"/>
                    <a:pt x="803910" y="454660"/>
                  </a:cubicBezTo>
                  <a:cubicBezTo>
                    <a:pt x="862330" y="473710"/>
                    <a:pt x="882650" y="492760"/>
                    <a:pt x="930910" y="504190"/>
                  </a:cubicBezTo>
                  <a:cubicBezTo>
                    <a:pt x="990600" y="518160"/>
                    <a:pt x="1102360" y="506730"/>
                    <a:pt x="1141730" y="521970"/>
                  </a:cubicBezTo>
                  <a:cubicBezTo>
                    <a:pt x="1158240" y="528320"/>
                    <a:pt x="1164590" y="535940"/>
                    <a:pt x="1173480" y="544830"/>
                  </a:cubicBezTo>
                  <a:cubicBezTo>
                    <a:pt x="1181100" y="554990"/>
                    <a:pt x="1187450" y="568960"/>
                    <a:pt x="1191260" y="581660"/>
                  </a:cubicBezTo>
                  <a:cubicBezTo>
                    <a:pt x="1193800" y="594360"/>
                    <a:pt x="1193800" y="608330"/>
                    <a:pt x="1188720" y="622300"/>
                  </a:cubicBezTo>
                  <a:cubicBezTo>
                    <a:pt x="1183640" y="637540"/>
                    <a:pt x="1169670" y="659130"/>
                    <a:pt x="1153160" y="669290"/>
                  </a:cubicBezTo>
                  <a:cubicBezTo>
                    <a:pt x="1137920" y="679450"/>
                    <a:pt x="1122680" y="683260"/>
                    <a:pt x="1096010" y="681990"/>
                  </a:cubicBezTo>
                  <a:cubicBezTo>
                    <a:pt x="1032510" y="676910"/>
                    <a:pt x="873760" y="609600"/>
                    <a:pt x="782320" y="572770"/>
                  </a:cubicBezTo>
                  <a:cubicBezTo>
                    <a:pt x="707390" y="541020"/>
                    <a:pt x="629920" y="510540"/>
                    <a:pt x="581660" y="477520"/>
                  </a:cubicBezTo>
                  <a:cubicBezTo>
                    <a:pt x="549910" y="455930"/>
                    <a:pt x="534670" y="426720"/>
                    <a:pt x="510540" y="410210"/>
                  </a:cubicBezTo>
                  <a:cubicBezTo>
                    <a:pt x="488950" y="393700"/>
                    <a:pt x="457200" y="393700"/>
                    <a:pt x="444500" y="374650"/>
                  </a:cubicBezTo>
                  <a:cubicBezTo>
                    <a:pt x="431800" y="356870"/>
                    <a:pt x="426720" y="321310"/>
                    <a:pt x="434340" y="300990"/>
                  </a:cubicBezTo>
                  <a:cubicBezTo>
                    <a:pt x="443230" y="280670"/>
                    <a:pt x="461010" y="262890"/>
                    <a:pt x="490220" y="251460"/>
                  </a:cubicBezTo>
                  <a:cubicBezTo>
                    <a:pt x="552450" y="227330"/>
                    <a:pt x="802640" y="210820"/>
                    <a:pt x="822960" y="247650"/>
                  </a:cubicBezTo>
                  <a:cubicBezTo>
                    <a:pt x="836930" y="273050"/>
                    <a:pt x="779780" y="359410"/>
                    <a:pt x="739140" y="378460"/>
                  </a:cubicBezTo>
                  <a:cubicBezTo>
                    <a:pt x="695960" y="398780"/>
                    <a:pt x="607060" y="368300"/>
                    <a:pt x="567690" y="354330"/>
                  </a:cubicBezTo>
                  <a:cubicBezTo>
                    <a:pt x="543560" y="346710"/>
                    <a:pt x="527050" y="337820"/>
                    <a:pt x="515620" y="325120"/>
                  </a:cubicBezTo>
                  <a:cubicBezTo>
                    <a:pt x="506730" y="314960"/>
                    <a:pt x="501650" y="300990"/>
                    <a:pt x="499110" y="288290"/>
                  </a:cubicBezTo>
                  <a:cubicBezTo>
                    <a:pt x="496570" y="275590"/>
                    <a:pt x="496570" y="260350"/>
                    <a:pt x="500380" y="248920"/>
                  </a:cubicBezTo>
                  <a:cubicBezTo>
                    <a:pt x="504190" y="236220"/>
                    <a:pt x="510540" y="223520"/>
                    <a:pt x="520700" y="213360"/>
                  </a:cubicBezTo>
                  <a:cubicBezTo>
                    <a:pt x="533400" y="201930"/>
                    <a:pt x="548640" y="191770"/>
                    <a:pt x="575310" y="189230"/>
                  </a:cubicBezTo>
                  <a:cubicBezTo>
                    <a:pt x="629920" y="182880"/>
                    <a:pt x="767080" y="245110"/>
                    <a:pt x="850900" y="256540"/>
                  </a:cubicBezTo>
                  <a:cubicBezTo>
                    <a:pt x="920750" y="266700"/>
                    <a:pt x="1002030" y="243840"/>
                    <a:pt x="1042670" y="262890"/>
                  </a:cubicBezTo>
                  <a:cubicBezTo>
                    <a:pt x="1068070" y="275590"/>
                    <a:pt x="1088390" y="298450"/>
                    <a:pt x="1093470" y="320040"/>
                  </a:cubicBezTo>
                  <a:cubicBezTo>
                    <a:pt x="1098550" y="341630"/>
                    <a:pt x="1089660" y="377190"/>
                    <a:pt x="1075690" y="393700"/>
                  </a:cubicBezTo>
                  <a:cubicBezTo>
                    <a:pt x="1060450" y="410210"/>
                    <a:pt x="1037590" y="420370"/>
                    <a:pt x="1004570" y="420370"/>
                  </a:cubicBezTo>
                  <a:cubicBezTo>
                    <a:pt x="924560" y="422910"/>
                    <a:pt x="661670" y="323850"/>
                    <a:pt x="600710" y="283210"/>
                  </a:cubicBezTo>
                  <a:cubicBezTo>
                    <a:pt x="577850" y="267970"/>
                    <a:pt x="568960" y="255270"/>
                    <a:pt x="562610" y="240030"/>
                  </a:cubicBezTo>
                  <a:cubicBezTo>
                    <a:pt x="557530" y="228600"/>
                    <a:pt x="556260" y="214630"/>
                    <a:pt x="557530" y="201930"/>
                  </a:cubicBezTo>
                  <a:cubicBezTo>
                    <a:pt x="558800" y="189230"/>
                    <a:pt x="563880" y="176530"/>
                    <a:pt x="571500" y="166370"/>
                  </a:cubicBezTo>
                  <a:cubicBezTo>
                    <a:pt x="581660" y="152400"/>
                    <a:pt x="591820" y="142240"/>
                    <a:pt x="618490" y="133350"/>
                  </a:cubicBezTo>
                  <a:cubicBezTo>
                    <a:pt x="699770" y="107950"/>
                    <a:pt x="1093470" y="107950"/>
                    <a:pt x="1167130" y="125730"/>
                  </a:cubicBezTo>
                  <a:cubicBezTo>
                    <a:pt x="1187450" y="130810"/>
                    <a:pt x="1193800" y="135890"/>
                    <a:pt x="1203960" y="144780"/>
                  </a:cubicBezTo>
                  <a:cubicBezTo>
                    <a:pt x="1214120" y="153670"/>
                    <a:pt x="1221740" y="166370"/>
                    <a:pt x="1226820" y="179070"/>
                  </a:cubicBezTo>
                  <a:cubicBezTo>
                    <a:pt x="1231900" y="191770"/>
                    <a:pt x="1233170" y="207010"/>
                    <a:pt x="1231900" y="219710"/>
                  </a:cubicBezTo>
                  <a:cubicBezTo>
                    <a:pt x="1230630" y="233680"/>
                    <a:pt x="1224280" y="247650"/>
                    <a:pt x="1216660" y="259080"/>
                  </a:cubicBezTo>
                  <a:cubicBezTo>
                    <a:pt x="1209040" y="269240"/>
                    <a:pt x="1198880" y="280670"/>
                    <a:pt x="1186180" y="285750"/>
                  </a:cubicBezTo>
                  <a:cubicBezTo>
                    <a:pt x="1169670" y="293370"/>
                    <a:pt x="1140460" y="298450"/>
                    <a:pt x="1125220" y="293370"/>
                  </a:cubicBezTo>
                  <a:cubicBezTo>
                    <a:pt x="1113790" y="289560"/>
                    <a:pt x="1115060" y="276860"/>
                    <a:pt x="1099820" y="267970"/>
                  </a:cubicBezTo>
                  <a:cubicBezTo>
                    <a:pt x="1051560" y="241300"/>
                    <a:pt x="847090" y="196850"/>
                    <a:pt x="760730" y="182880"/>
                  </a:cubicBezTo>
                  <a:cubicBezTo>
                    <a:pt x="706120" y="172720"/>
                    <a:pt x="656590" y="186690"/>
                    <a:pt x="627380" y="170180"/>
                  </a:cubicBezTo>
                  <a:cubicBezTo>
                    <a:pt x="607060" y="160020"/>
                    <a:pt x="594360" y="139700"/>
                    <a:pt x="588010" y="121920"/>
                  </a:cubicBezTo>
                  <a:cubicBezTo>
                    <a:pt x="582930" y="102870"/>
                    <a:pt x="584200" y="77470"/>
                    <a:pt x="591820" y="58420"/>
                  </a:cubicBezTo>
                  <a:cubicBezTo>
                    <a:pt x="599440" y="40640"/>
                    <a:pt x="615950" y="22860"/>
                    <a:pt x="636270" y="13970"/>
                  </a:cubicBezTo>
                  <a:cubicBezTo>
                    <a:pt x="659130" y="3810"/>
                    <a:pt x="689610" y="3810"/>
                    <a:pt x="723900" y="8890"/>
                  </a:cubicBezTo>
                  <a:cubicBezTo>
                    <a:pt x="770890" y="15240"/>
                    <a:pt x="834390" y="50800"/>
                    <a:pt x="891540" y="64770"/>
                  </a:cubicBezTo>
                  <a:cubicBezTo>
                    <a:pt x="949960" y="78740"/>
                    <a:pt x="1016000" y="76200"/>
                    <a:pt x="1069340" y="90170"/>
                  </a:cubicBezTo>
                  <a:cubicBezTo>
                    <a:pt x="1115060" y="101600"/>
                    <a:pt x="1159510" y="113030"/>
                    <a:pt x="1193800" y="134620"/>
                  </a:cubicBezTo>
                  <a:cubicBezTo>
                    <a:pt x="1225550" y="154940"/>
                    <a:pt x="1262380" y="180340"/>
                    <a:pt x="1268730" y="212090"/>
                  </a:cubicBezTo>
                  <a:cubicBezTo>
                    <a:pt x="1276350" y="246380"/>
                    <a:pt x="1231900" y="299720"/>
                    <a:pt x="1224280" y="336550"/>
                  </a:cubicBezTo>
                  <a:cubicBezTo>
                    <a:pt x="1217930" y="365760"/>
                    <a:pt x="1212850" y="389890"/>
                    <a:pt x="1216660" y="414020"/>
                  </a:cubicBezTo>
                  <a:cubicBezTo>
                    <a:pt x="1220470" y="439420"/>
                    <a:pt x="1240790" y="458470"/>
                    <a:pt x="1245870" y="485140"/>
                  </a:cubicBezTo>
                  <a:cubicBezTo>
                    <a:pt x="1253490" y="515620"/>
                    <a:pt x="1256030" y="553720"/>
                    <a:pt x="1253490" y="586740"/>
                  </a:cubicBezTo>
                  <a:cubicBezTo>
                    <a:pt x="1250950" y="618490"/>
                    <a:pt x="1252220" y="655320"/>
                    <a:pt x="1233170" y="678180"/>
                  </a:cubicBezTo>
                  <a:cubicBezTo>
                    <a:pt x="1210310" y="706120"/>
                    <a:pt x="1162050" y="721360"/>
                    <a:pt x="1112520" y="730250"/>
                  </a:cubicBezTo>
                  <a:cubicBezTo>
                    <a:pt x="1043940" y="742950"/>
                    <a:pt x="919480" y="735330"/>
                    <a:pt x="854710" y="722630"/>
                  </a:cubicBezTo>
                  <a:cubicBezTo>
                    <a:pt x="812800" y="713740"/>
                    <a:pt x="800100" y="697230"/>
                    <a:pt x="756920" y="684530"/>
                  </a:cubicBezTo>
                  <a:cubicBezTo>
                    <a:pt x="680720" y="660400"/>
                    <a:pt x="521970" y="635000"/>
                    <a:pt x="429260" y="607060"/>
                  </a:cubicBezTo>
                  <a:cubicBezTo>
                    <a:pt x="359410" y="584200"/>
                    <a:pt x="292100" y="557530"/>
                    <a:pt x="247650" y="534670"/>
                  </a:cubicBezTo>
                  <a:cubicBezTo>
                    <a:pt x="219710" y="519430"/>
                    <a:pt x="207010" y="502920"/>
                    <a:pt x="181610" y="491490"/>
                  </a:cubicBezTo>
                  <a:cubicBezTo>
                    <a:pt x="153670" y="478790"/>
                    <a:pt x="107950" y="476250"/>
                    <a:pt x="86360" y="463550"/>
                  </a:cubicBezTo>
                  <a:cubicBezTo>
                    <a:pt x="72390" y="455930"/>
                    <a:pt x="63500" y="445770"/>
                    <a:pt x="57150" y="434340"/>
                  </a:cubicBezTo>
                  <a:cubicBezTo>
                    <a:pt x="50800" y="422910"/>
                    <a:pt x="44450" y="410210"/>
                    <a:pt x="45720" y="394970"/>
                  </a:cubicBezTo>
                  <a:cubicBezTo>
                    <a:pt x="45720" y="378460"/>
                    <a:pt x="53340" y="351790"/>
                    <a:pt x="63500" y="337820"/>
                  </a:cubicBezTo>
                  <a:cubicBezTo>
                    <a:pt x="72390" y="326390"/>
                    <a:pt x="83820" y="317500"/>
                    <a:pt x="96520" y="312420"/>
                  </a:cubicBezTo>
                  <a:cubicBezTo>
                    <a:pt x="107950" y="307340"/>
                    <a:pt x="120650" y="303530"/>
                    <a:pt x="137160" y="306070"/>
                  </a:cubicBezTo>
                  <a:cubicBezTo>
                    <a:pt x="163830" y="307340"/>
                    <a:pt x="191770" y="328930"/>
                    <a:pt x="240030" y="342900"/>
                  </a:cubicBezTo>
                  <a:cubicBezTo>
                    <a:pt x="351790" y="377190"/>
                    <a:pt x="651510" y="459740"/>
                    <a:pt x="795020" y="481330"/>
                  </a:cubicBezTo>
                  <a:cubicBezTo>
                    <a:pt x="885190" y="495300"/>
                    <a:pt x="958850" y="495300"/>
                    <a:pt x="1016000" y="495300"/>
                  </a:cubicBezTo>
                  <a:cubicBezTo>
                    <a:pt x="1050290" y="495300"/>
                    <a:pt x="1071880" y="495300"/>
                    <a:pt x="1101090" y="487680"/>
                  </a:cubicBezTo>
                  <a:cubicBezTo>
                    <a:pt x="1132840" y="481330"/>
                    <a:pt x="1172210" y="449580"/>
                    <a:pt x="1197610" y="450850"/>
                  </a:cubicBezTo>
                  <a:cubicBezTo>
                    <a:pt x="1212850" y="450850"/>
                    <a:pt x="1224280" y="458470"/>
                    <a:pt x="1234440" y="468630"/>
                  </a:cubicBezTo>
                  <a:cubicBezTo>
                    <a:pt x="1248410" y="481330"/>
                    <a:pt x="1261110" y="505460"/>
                    <a:pt x="1264920" y="523240"/>
                  </a:cubicBezTo>
                  <a:cubicBezTo>
                    <a:pt x="1268730" y="537210"/>
                    <a:pt x="1267460" y="551180"/>
                    <a:pt x="1261110" y="565150"/>
                  </a:cubicBezTo>
                  <a:cubicBezTo>
                    <a:pt x="1254760" y="581660"/>
                    <a:pt x="1243330" y="601980"/>
                    <a:pt x="1221740" y="613410"/>
                  </a:cubicBezTo>
                  <a:cubicBezTo>
                    <a:pt x="1181100" y="633730"/>
                    <a:pt x="1080770" y="612140"/>
                    <a:pt x="1007110" y="629920"/>
                  </a:cubicBezTo>
                  <a:cubicBezTo>
                    <a:pt x="922020" y="651510"/>
                    <a:pt x="811530" y="722630"/>
                    <a:pt x="744220" y="744220"/>
                  </a:cubicBezTo>
                  <a:cubicBezTo>
                    <a:pt x="703580" y="758190"/>
                    <a:pt x="680720" y="763270"/>
                    <a:pt x="643890" y="765810"/>
                  </a:cubicBezTo>
                  <a:cubicBezTo>
                    <a:pt x="596900" y="769620"/>
                    <a:pt x="542290" y="768350"/>
                    <a:pt x="483870" y="756920"/>
                  </a:cubicBezTo>
                  <a:cubicBezTo>
                    <a:pt x="410210" y="744220"/>
                    <a:pt x="311150" y="698500"/>
                    <a:pt x="237490" y="680720"/>
                  </a:cubicBezTo>
                  <a:cubicBezTo>
                    <a:pt x="179070" y="666750"/>
                    <a:pt x="110490" y="671830"/>
                    <a:pt x="76200" y="655320"/>
                  </a:cubicBezTo>
                  <a:cubicBezTo>
                    <a:pt x="57150" y="643890"/>
                    <a:pt x="44450" y="631190"/>
                    <a:pt x="38100" y="614680"/>
                  </a:cubicBezTo>
                  <a:cubicBezTo>
                    <a:pt x="30480" y="598170"/>
                    <a:pt x="29210" y="575310"/>
                    <a:pt x="35560" y="558800"/>
                  </a:cubicBezTo>
                  <a:cubicBezTo>
                    <a:pt x="40640" y="542290"/>
                    <a:pt x="55880" y="524510"/>
                    <a:pt x="69850" y="515620"/>
                  </a:cubicBezTo>
                  <a:cubicBezTo>
                    <a:pt x="85090" y="506730"/>
                    <a:pt x="125730" y="506730"/>
                    <a:pt x="125730" y="506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D3BB514-14B0-6B95-9074-F87B09461132}"/>
              </a:ext>
            </a:extLst>
          </p:cNvPr>
          <p:cNvGrpSpPr/>
          <p:nvPr/>
        </p:nvGrpSpPr>
        <p:grpSpPr>
          <a:xfrm>
            <a:off x="806670" y="1731912"/>
            <a:ext cx="3957144" cy="1506744"/>
            <a:chOff x="917029" y="1148588"/>
            <a:chExt cx="3957144" cy="150674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6FBD291-8B9F-163B-060A-62D21F7F738C}"/>
                </a:ext>
              </a:extLst>
            </p:cNvPr>
            <p:cNvSpPr txBox="1"/>
            <p:nvPr/>
          </p:nvSpPr>
          <p:spPr>
            <a:xfrm>
              <a:off x="917029" y="2286000"/>
              <a:ext cx="395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Pedro Henrique de Oliveira Fontes</a:t>
              </a:r>
            </a:p>
          </p:txBody>
        </p:sp>
        <p:pic>
          <p:nvPicPr>
            <p:cNvPr id="13" name="Gráfico 12" descr="Menino estudante com preenchimento sólido">
              <a:extLst>
                <a:ext uri="{FF2B5EF4-FFF2-40B4-BE49-F238E27FC236}">
                  <a16:creationId xmlns:a16="http://schemas.microsoft.com/office/drawing/2014/main" id="{FCBDED4F-C218-430F-BDC3-5F7A86288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12576" y="1148588"/>
              <a:ext cx="1166653" cy="1241485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F54EE87-5B04-A343-7294-50BB1A5D6E04}"/>
              </a:ext>
            </a:extLst>
          </p:cNvPr>
          <p:cNvGrpSpPr/>
          <p:nvPr/>
        </p:nvGrpSpPr>
        <p:grpSpPr>
          <a:xfrm>
            <a:off x="4815042" y="1699330"/>
            <a:ext cx="3400094" cy="1550331"/>
            <a:chOff x="1195554" y="2739361"/>
            <a:chExt cx="3400094" cy="155033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F0D248F-1845-AD42-48DB-29DB9610D482}"/>
                </a:ext>
              </a:extLst>
            </p:cNvPr>
            <p:cNvSpPr txBox="1"/>
            <p:nvPr/>
          </p:nvSpPr>
          <p:spPr>
            <a:xfrm>
              <a:off x="1195554" y="3920360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Gabriel Domingues Magalhães</a:t>
              </a:r>
            </a:p>
          </p:txBody>
        </p:sp>
        <p:pic>
          <p:nvPicPr>
            <p:cNvPr id="15" name="Gráfico 14" descr="Menino estudante estrutura de tópicos">
              <a:extLst>
                <a:ext uri="{FF2B5EF4-FFF2-40B4-BE49-F238E27FC236}">
                  <a16:creationId xmlns:a16="http://schemas.microsoft.com/office/drawing/2014/main" id="{47A1D3B2-D2AC-6F5C-71C9-901BFB07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75638" y="2739361"/>
              <a:ext cx="1040527" cy="1091714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D0DBBF9-A407-2A6B-6E13-9B30D9AB9381}"/>
              </a:ext>
            </a:extLst>
          </p:cNvPr>
          <p:cNvGrpSpPr/>
          <p:nvPr/>
        </p:nvGrpSpPr>
        <p:grpSpPr>
          <a:xfrm>
            <a:off x="7262630" y="3827658"/>
            <a:ext cx="3400094" cy="1633098"/>
            <a:chOff x="6865889" y="3635947"/>
            <a:chExt cx="3400094" cy="1633098"/>
          </a:xfrm>
        </p:grpSpPr>
        <p:pic>
          <p:nvPicPr>
            <p:cNvPr id="16" name="Gráfico 15" descr="Menino estudante com preenchimento sólido">
              <a:extLst>
                <a:ext uri="{FF2B5EF4-FFF2-40B4-BE49-F238E27FC236}">
                  <a16:creationId xmlns:a16="http://schemas.microsoft.com/office/drawing/2014/main" id="{3DFF8946-5D01-ACC9-C493-325C0ABBD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99283" y="3635947"/>
              <a:ext cx="1166653" cy="1241485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892D6E4-7306-6DC3-B84D-9198512F0FF5}"/>
                </a:ext>
              </a:extLst>
            </p:cNvPr>
            <p:cNvSpPr txBox="1"/>
            <p:nvPr/>
          </p:nvSpPr>
          <p:spPr>
            <a:xfrm>
              <a:off x="6865889" y="4899713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Yan Moreira Lourenço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FF8F556-0A31-399E-2ECC-5FD4F190DBFC}"/>
              </a:ext>
            </a:extLst>
          </p:cNvPr>
          <p:cNvGrpSpPr/>
          <p:nvPr/>
        </p:nvGrpSpPr>
        <p:grpSpPr>
          <a:xfrm>
            <a:off x="2585547" y="3867861"/>
            <a:ext cx="3400094" cy="1592895"/>
            <a:chOff x="6282563" y="1836105"/>
            <a:chExt cx="3400094" cy="159289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86F66DC-81D4-B3D7-63AF-E6D2A7E1A1D9}"/>
                </a:ext>
              </a:extLst>
            </p:cNvPr>
            <p:cNvSpPr txBox="1"/>
            <p:nvPr/>
          </p:nvSpPr>
          <p:spPr>
            <a:xfrm>
              <a:off x="6282563" y="3059668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Luiz Henrique Silva dos Santos</a:t>
              </a:r>
            </a:p>
          </p:txBody>
        </p:sp>
        <p:pic>
          <p:nvPicPr>
            <p:cNvPr id="18" name="Gráfico 17" descr="Menino estudante estrutura de tópicos">
              <a:extLst>
                <a:ext uri="{FF2B5EF4-FFF2-40B4-BE49-F238E27FC236}">
                  <a16:creationId xmlns:a16="http://schemas.microsoft.com/office/drawing/2014/main" id="{E7E6404A-6068-9125-829F-EA715820A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38852" y="1836105"/>
              <a:ext cx="1040527" cy="1091714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03B2D50-23BA-DB45-B1B0-6B9272288AC4}"/>
              </a:ext>
            </a:extLst>
          </p:cNvPr>
          <p:cNvGrpSpPr/>
          <p:nvPr/>
        </p:nvGrpSpPr>
        <p:grpSpPr>
          <a:xfrm>
            <a:off x="8455577" y="1638844"/>
            <a:ext cx="3400094" cy="1599812"/>
            <a:chOff x="1195554" y="4478932"/>
            <a:chExt cx="3400094" cy="1599812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C7FFC18-209D-7D70-4CC1-37D7D168E0CC}"/>
                </a:ext>
              </a:extLst>
            </p:cNvPr>
            <p:cNvSpPr txBox="1"/>
            <p:nvPr/>
          </p:nvSpPr>
          <p:spPr>
            <a:xfrm>
              <a:off x="1195554" y="5709412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/>
                <a:t>Theylon</a:t>
              </a:r>
              <a:r>
                <a:rPr lang="pt-BR" b="1" dirty="0"/>
                <a:t> Augusto Silva Siqueira</a:t>
              </a:r>
            </a:p>
          </p:txBody>
        </p:sp>
        <p:pic>
          <p:nvPicPr>
            <p:cNvPr id="19" name="Gráfico 18" descr="Menino estudante com preenchimento sólido">
              <a:extLst>
                <a:ext uri="{FF2B5EF4-FFF2-40B4-BE49-F238E27FC236}">
                  <a16:creationId xmlns:a16="http://schemas.microsoft.com/office/drawing/2014/main" id="{FD8FD03F-CBE9-3A9A-DA2C-F1C1DD17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36048" y="4478932"/>
              <a:ext cx="1166653" cy="1241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95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658521"/>
            <a:ext cx="2158201" cy="4807049"/>
            <a:chOff x="0" y="0"/>
            <a:chExt cx="654646" cy="145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4646" cy="1458120"/>
            </a:xfrm>
            <a:custGeom>
              <a:avLst/>
              <a:gdLst/>
              <a:ahLst/>
              <a:cxnLst/>
              <a:rect l="l" t="t" r="r" b="b"/>
              <a:pathLst>
                <a:path w="654646" h="1458120">
                  <a:moveTo>
                    <a:pt x="0" y="0"/>
                  </a:moveTo>
                  <a:lnTo>
                    <a:pt x="654646" y="0"/>
                  </a:lnTo>
                  <a:lnTo>
                    <a:pt x="654646" y="1458120"/>
                  </a:lnTo>
                  <a:lnTo>
                    <a:pt x="0" y="14581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54646" cy="14771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26064" y="1368854"/>
            <a:ext cx="126226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Menu de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pesquisa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92715" y="1658521"/>
            <a:ext cx="7598612" cy="4807049"/>
            <a:chOff x="0" y="0"/>
            <a:chExt cx="2304884" cy="145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4884" cy="1458120"/>
            </a:xfrm>
            <a:custGeom>
              <a:avLst/>
              <a:gdLst/>
              <a:ahLst/>
              <a:cxnLst/>
              <a:rect l="l" t="t" r="r" b="b"/>
              <a:pathLst>
                <a:path w="2304884" h="1458120">
                  <a:moveTo>
                    <a:pt x="0" y="0"/>
                  </a:moveTo>
                  <a:lnTo>
                    <a:pt x="2304884" y="0"/>
                  </a:lnTo>
                  <a:lnTo>
                    <a:pt x="2304884" y="1458120"/>
                  </a:lnTo>
                  <a:lnTo>
                    <a:pt x="0" y="14581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304884" cy="14771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21329" y="3384550"/>
            <a:ext cx="1403647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pagina do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conteudo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42099" y="1658521"/>
            <a:ext cx="2167986" cy="4807049"/>
            <a:chOff x="0" y="0"/>
            <a:chExt cx="657614" cy="145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7614" cy="1458120"/>
            </a:xfrm>
            <a:custGeom>
              <a:avLst/>
              <a:gdLst/>
              <a:ahLst/>
              <a:cxnLst/>
              <a:rect l="l" t="t" r="r" b="b"/>
              <a:pathLst>
                <a:path w="657614" h="1458120">
                  <a:moveTo>
                    <a:pt x="0" y="0"/>
                  </a:moveTo>
                  <a:lnTo>
                    <a:pt x="657614" y="0"/>
                  </a:lnTo>
                  <a:lnTo>
                    <a:pt x="657614" y="1458120"/>
                  </a:lnTo>
                  <a:lnTo>
                    <a:pt x="0" y="14581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57614" cy="14771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55727" y="2924655"/>
            <a:ext cx="170805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Listagem do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tópicos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099" y="3448050"/>
            <a:ext cx="2256886" cy="725170"/>
            <a:chOff x="0" y="0"/>
            <a:chExt cx="684580" cy="2199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4580" cy="219965"/>
            </a:xfrm>
            <a:custGeom>
              <a:avLst/>
              <a:gdLst/>
              <a:ahLst/>
              <a:cxnLst/>
              <a:rect l="l" t="t" r="r" b="b"/>
              <a:pathLst>
                <a:path w="684580" h="219965">
                  <a:moveTo>
                    <a:pt x="0" y="0"/>
                  </a:moveTo>
                  <a:lnTo>
                    <a:pt x="684580" y="0"/>
                  </a:lnTo>
                  <a:lnTo>
                    <a:pt x="684580" y="219965"/>
                  </a:lnTo>
                  <a:lnTo>
                    <a:pt x="0" y="2199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84580" cy="2390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85301" y="4296255"/>
            <a:ext cx="3339505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botão que baixa todos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 os exemplos disponiveis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4" name="Freeform 4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373575" y="3623522"/>
            <a:ext cx="2418755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botão que baixa o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 ícone escolhido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935499" y="3778250"/>
            <a:ext cx="999586" cy="521970"/>
            <a:chOff x="0" y="0"/>
            <a:chExt cx="303204" cy="1583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3204" cy="158329"/>
            </a:xfrm>
            <a:custGeom>
              <a:avLst/>
              <a:gdLst/>
              <a:ahLst/>
              <a:cxnLst/>
              <a:rect l="l" t="t" r="r" b="b"/>
              <a:pathLst>
                <a:path w="303204" h="158329">
                  <a:moveTo>
                    <a:pt x="0" y="0"/>
                  </a:moveTo>
                  <a:lnTo>
                    <a:pt x="303204" y="0"/>
                  </a:lnTo>
                  <a:lnTo>
                    <a:pt x="303204" y="158329"/>
                  </a:lnTo>
                  <a:lnTo>
                    <a:pt x="0" y="1583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03204" cy="177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81105" y="6465570"/>
            <a:ext cx="728980" cy="363220"/>
            <a:chOff x="0" y="0"/>
            <a:chExt cx="1457960" cy="726440"/>
          </a:xfrm>
        </p:grpSpPr>
        <p:sp>
          <p:nvSpPr>
            <p:cNvPr id="8" name="Freeform 8"/>
            <p:cNvSpPr/>
            <p:nvPr/>
          </p:nvSpPr>
          <p:spPr>
            <a:xfrm>
              <a:off x="49530" y="40640"/>
              <a:ext cx="1358900" cy="650240"/>
            </a:xfrm>
            <a:custGeom>
              <a:avLst/>
              <a:gdLst/>
              <a:ahLst/>
              <a:cxnLst/>
              <a:rect l="l" t="t" r="r" b="b"/>
              <a:pathLst>
                <a:path w="1358900" h="650240">
                  <a:moveTo>
                    <a:pt x="204470" y="125730"/>
                  </a:moveTo>
                  <a:cubicBezTo>
                    <a:pt x="273050" y="220980"/>
                    <a:pt x="308610" y="288290"/>
                    <a:pt x="318770" y="344170"/>
                  </a:cubicBezTo>
                  <a:cubicBezTo>
                    <a:pt x="328930" y="401320"/>
                    <a:pt x="320040" y="485140"/>
                    <a:pt x="311150" y="520700"/>
                  </a:cubicBezTo>
                  <a:cubicBezTo>
                    <a:pt x="306070" y="537210"/>
                    <a:pt x="302260" y="546100"/>
                    <a:pt x="292100" y="554990"/>
                  </a:cubicBezTo>
                  <a:cubicBezTo>
                    <a:pt x="280670" y="567690"/>
                    <a:pt x="257810" y="580390"/>
                    <a:pt x="240030" y="582930"/>
                  </a:cubicBezTo>
                  <a:cubicBezTo>
                    <a:pt x="222250" y="584200"/>
                    <a:pt x="198120" y="580390"/>
                    <a:pt x="182880" y="568960"/>
                  </a:cubicBezTo>
                  <a:cubicBezTo>
                    <a:pt x="166370" y="554990"/>
                    <a:pt x="140970" y="520700"/>
                    <a:pt x="147320" y="500380"/>
                  </a:cubicBezTo>
                  <a:cubicBezTo>
                    <a:pt x="156210" y="472440"/>
                    <a:pt x="227330" y="439420"/>
                    <a:pt x="274320" y="431800"/>
                  </a:cubicBezTo>
                  <a:cubicBezTo>
                    <a:pt x="325120" y="422910"/>
                    <a:pt x="372110" y="454660"/>
                    <a:pt x="445770" y="461010"/>
                  </a:cubicBezTo>
                  <a:cubicBezTo>
                    <a:pt x="576580" y="472440"/>
                    <a:pt x="855980" y="466090"/>
                    <a:pt x="990600" y="458470"/>
                  </a:cubicBezTo>
                  <a:cubicBezTo>
                    <a:pt x="1069340" y="454660"/>
                    <a:pt x="1158240" y="467360"/>
                    <a:pt x="1177290" y="439420"/>
                  </a:cubicBezTo>
                  <a:cubicBezTo>
                    <a:pt x="1189990" y="420370"/>
                    <a:pt x="1151890" y="377190"/>
                    <a:pt x="1151890" y="349250"/>
                  </a:cubicBezTo>
                  <a:cubicBezTo>
                    <a:pt x="1150620" y="322580"/>
                    <a:pt x="1182370" y="293370"/>
                    <a:pt x="1169670" y="271780"/>
                  </a:cubicBezTo>
                  <a:cubicBezTo>
                    <a:pt x="1145540" y="231140"/>
                    <a:pt x="984250" y="204470"/>
                    <a:pt x="906780" y="187960"/>
                  </a:cubicBezTo>
                  <a:cubicBezTo>
                    <a:pt x="848360" y="176530"/>
                    <a:pt x="781050" y="186690"/>
                    <a:pt x="750570" y="172720"/>
                  </a:cubicBezTo>
                  <a:cubicBezTo>
                    <a:pt x="734060" y="165100"/>
                    <a:pt x="726440" y="156210"/>
                    <a:pt x="718820" y="144780"/>
                  </a:cubicBezTo>
                  <a:cubicBezTo>
                    <a:pt x="711200" y="133350"/>
                    <a:pt x="706120" y="120650"/>
                    <a:pt x="704850" y="105410"/>
                  </a:cubicBezTo>
                  <a:cubicBezTo>
                    <a:pt x="703580" y="88900"/>
                    <a:pt x="711200" y="60960"/>
                    <a:pt x="720090" y="45720"/>
                  </a:cubicBezTo>
                  <a:cubicBezTo>
                    <a:pt x="727710" y="34290"/>
                    <a:pt x="734060" y="25400"/>
                    <a:pt x="751840" y="19050"/>
                  </a:cubicBezTo>
                  <a:cubicBezTo>
                    <a:pt x="798830" y="0"/>
                    <a:pt x="955040" y="2540"/>
                    <a:pt x="1047750" y="10160"/>
                  </a:cubicBezTo>
                  <a:cubicBezTo>
                    <a:pt x="1127760" y="16510"/>
                    <a:pt x="1233170" y="35560"/>
                    <a:pt x="1275080" y="52070"/>
                  </a:cubicBezTo>
                  <a:cubicBezTo>
                    <a:pt x="1292860" y="59690"/>
                    <a:pt x="1300480" y="66040"/>
                    <a:pt x="1309370" y="76200"/>
                  </a:cubicBezTo>
                  <a:cubicBezTo>
                    <a:pt x="1318260" y="86360"/>
                    <a:pt x="1325880" y="99060"/>
                    <a:pt x="1329690" y="113030"/>
                  </a:cubicBezTo>
                  <a:cubicBezTo>
                    <a:pt x="1332230" y="125730"/>
                    <a:pt x="1333500" y="140970"/>
                    <a:pt x="1329690" y="154940"/>
                  </a:cubicBezTo>
                  <a:cubicBezTo>
                    <a:pt x="1324610" y="171450"/>
                    <a:pt x="1309370" y="194310"/>
                    <a:pt x="1295400" y="205740"/>
                  </a:cubicBezTo>
                  <a:cubicBezTo>
                    <a:pt x="1283970" y="214630"/>
                    <a:pt x="1276350" y="217170"/>
                    <a:pt x="1256030" y="220980"/>
                  </a:cubicBezTo>
                  <a:cubicBezTo>
                    <a:pt x="1186180" y="233680"/>
                    <a:pt x="859790" y="243840"/>
                    <a:pt x="783590" y="219710"/>
                  </a:cubicBezTo>
                  <a:cubicBezTo>
                    <a:pt x="755650" y="210820"/>
                    <a:pt x="742950" y="200660"/>
                    <a:pt x="732790" y="184150"/>
                  </a:cubicBezTo>
                  <a:cubicBezTo>
                    <a:pt x="721360" y="168910"/>
                    <a:pt x="715010" y="143510"/>
                    <a:pt x="717550" y="124460"/>
                  </a:cubicBezTo>
                  <a:cubicBezTo>
                    <a:pt x="720090" y="105410"/>
                    <a:pt x="731520" y="82550"/>
                    <a:pt x="746760" y="69850"/>
                  </a:cubicBezTo>
                  <a:cubicBezTo>
                    <a:pt x="760730" y="57150"/>
                    <a:pt x="774700" y="49530"/>
                    <a:pt x="803910" y="48260"/>
                  </a:cubicBezTo>
                  <a:cubicBezTo>
                    <a:pt x="887730" y="41910"/>
                    <a:pt x="1224280" y="125730"/>
                    <a:pt x="1299210" y="162560"/>
                  </a:cubicBezTo>
                  <a:cubicBezTo>
                    <a:pt x="1325880" y="176530"/>
                    <a:pt x="1337310" y="185420"/>
                    <a:pt x="1346200" y="201930"/>
                  </a:cubicBezTo>
                  <a:cubicBezTo>
                    <a:pt x="1355090" y="218440"/>
                    <a:pt x="1358900" y="243840"/>
                    <a:pt x="1355090" y="261620"/>
                  </a:cubicBezTo>
                  <a:cubicBezTo>
                    <a:pt x="1350010" y="280670"/>
                    <a:pt x="1334770" y="300990"/>
                    <a:pt x="1322070" y="312420"/>
                  </a:cubicBezTo>
                  <a:cubicBezTo>
                    <a:pt x="1310640" y="321310"/>
                    <a:pt x="1300480" y="323850"/>
                    <a:pt x="1283970" y="327660"/>
                  </a:cubicBezTo>
                  <a:cubicBezTo>
                    <a:pt x="1256030" y="334010"/>
                    <a:pt x="1205230" y="340360"/>
                    <a:pt x="1169670" y="336550"/>
                  </a:cubicBezTo>
                  <a:cubicBezTo>
                    <a:pt x="1137920" y="332740"/>
                    <a:pt x="1121410" y="317500"/>
                    <a:pt x="1079500" y="309880"/>
                  </a:cubicBezTo>
                  <a:cubicBezTo>
                    <a:pt x="994410" y="293370"/>
                    <a:pt x="739140" y="295910"/>
                    <a:pt x="679450" y="275590"/>
                  </a:cubicBezTo>
                  <a:cubicBezTo>
                    <a:pt x="660400" y="269240"/>
                    <a:pt x="654050" y="262890"/>
                    <a:pt x="645160" y="254000"/>
                  </a:cubicBezTo>
                  <a:cubicBezTo>
                    <a:pt x="636270" y="243840"/>
                    <a:pt x="628650" y="231140"/>
                    <a:pt x="624840" y="218440"/>
                  </a:cubicBezTo>
                  <a:cubicBezTo>
                    <a:pt x="621030" y="205740"/>
                    <a:pt x="621030" y="190500"/>
                    <a:pt x="623570" y="176530"/>
                  </a:cubicBezTo>
                  <a:cubicBezTo>
                    <a:pt x="626110" y="163830"/>
                    <a:pt x="631190" y="149860"/>
                    <a:pt x="641350" y="139700"/>
                  </a:cubicBezTo>
                  <a:cubicBezTo>
                    <a:pt x="652780" y="127000"/>
                    <a:pt x="673100" y="115570"/>
                    <a:pt x="693420" y="109220"/>
                  </a:cubicBezTo>
                  <a:cubicBezTo>
                    <a:pt x="721360" y="102870"/>
                    <a:pt x="748030" y="104140"/>
                    <a:pt x="792480" y="107950"/>
                  </a:cubicBezTo>
                  <a:cubicBezTo>
                    <a:pt x="882650" y="116840"/>
                    <a:pt x="1145540" y="165100"/>
                    <a:pt x="1202690" y="193040"/>
                  </a:cubicBezTo>
                  <a:cubicBezTo>
                    <a:pt x="1220470" y="20193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9680" y="283210"/>
                    <a:pt x="1243330" y="295910"/>
                  </a:cubicBezTo>
                  <a:cubicBezTo>
                    <a:pt x="1236980" y="312420"/>
                    <a:pt x="1230630" y="330200"/>
                    <a:pt x="1205230" y="341630"/>
                  </a:cubicBezTo>
                  <a:cubicBezTo>
                    <a:pt x="1125220" y="379730"/>
                    <a:pt x="684530" y="389890"/>
                    <a:pt x="596900" y="364490"/>
                  </a:cubicBezTo>
                  <a:cubicBezTo>
                    <a:pt x="570230" y="355600"/>
                    <a:pt x="558800" y="344170"/>
                    <a:pt x="548640" y="330200"/>
                  </a:cubicBezTo>
                  <a:cubicBezTo>
                    <a:pt x="539750" y="320040"/>
                    <a:pt x="535940" y="306070"/>
                    <a:pt x="534670" y="293370"/>
                  </a:cubicBezTo>
                  <a:cubicBezTo>
                    <a:pt x="533400" y="280670"/>
                    <a:pt x="533400" y="266700"/>
                    <a:pt x="539750" y="254000"/>
                  </a:cubicBezTo>
                  <a:cubicBezTo>
                    <a:pt x="546100" y="238760"/>
                    <a:pt x="563880" y="218440"/>
                    <a:pt x="579120" y="209550"/>
                  </a:cubicBezTo>
                  <a:cubicBezTo>
                    <a:pt x="590550" y="201930"/>
                    <a:pt x="598170" y="200660"/>
                    <a:pt x="617220" y="200660"/>
                  </a:cubicBezTo>
                  <a:cubicBezTo>
                    <a:pt x="668020" y="199390"/>
                    <a:pt x="803910" y="238760"/>
                    <a:pt x="897890" y="266700"/>
                  </a:cubicBezTo>
                  <a:cubicBezTo>
                    <a:pt x="996950" y="295910"/>
                    <a:pt x="1146810" y="337820"/>
                    <a:pt x="1198880" y="372110"/>
                  </a:cubicBezTo>
                  <a:cubicBezTo>
                    <a:pt x="1220470" y="387350"/>
                    <a:pt x="1230630" y="401320"/>
                    <a:pt x="1238250" y="416560"/>
                  </a:cubicBezTo>
                  <a:cubicBezTo>
                    <a:pt x="1243330" y="429260"/>
                    <a:pt x="1244600" y="443230"/>
                    <a:pt x="1243330" y="455930"/>
                  </a:cubicBezTo>
                  <a:cubicBezTo>
                    <a:pt x="1242060" y="468630"/>
                    <a:pt x="1236980" y="481330"/>
                    <a:pt x="1229360" y="492760"/>
                  </a:cubicBezTo>
                  <a:cubicBezTo>
                    <a:pt x="1219200" y="505460"/>
                    <a:pt x="1202690" y="519430"/>
                    <a:pt x="1181100" y="525780"/>
                  </a:cubicBezTo>
                  <a:cubicBezTo>
                    <a:pt x="1144270" y="538480"/>
                    <a:pt x="1065530" y="537210"/>
                    <a:pt x="1019810" y="530860"/>
                  </a:cubicBezTo>
                  <a:cubicBezTo>
                    <a:pt x="984250" y="525780"/>
                    <a:pt x="960120" y="509270"/>
                    <a:pt x="928370" y="502920"/>
                  </a:cubicBezTo>
                  <a:cubicBezTo>
                    <a:pt x="895350" y="496570"/>
                    <a:pt x="867410" y="496570"/>
                    <a:pt x="822960" y="492760"/>
                  </a:cubicBezTo>
                  <a:cubicBezTo>
                    <a:pt x="746760" y="488950"/>
                    <a:pt x="608330" y="499110"/>
                    <a:pt x="513080" y="485140"/>
                  </a:cubicBezTo>
                  <a:cubicBezTo>
                    <a:pt x="426720" y="471170"/>
                    <a:pt x="307340" y="455930"/>
                    <a:pt x="274320" y="416560"/>
                  </a:cubicBezTo>
                  <a:cubicBezTo>
                    <a:pt x="255270" y="393700"/>
                    <a:pt x="267970" y="331470"/>
                    <a:pt x="265430" y="331470"/>
                  </a:cubicBezTo>
                  <a:cubicBezTo>
                    <a:pt x="264160" y="331470"/>
                    <a:pt x="274320" y="402590"/>
                    <a:pt x="262890" y="433070"/>
                  </a:cubicBezTo>
                  <a:cubicBezTo>
                    <a:pt x="250190" y="467360"/>
                    <a:pt x="215900" y="510540"/>
                    <a:pt x="186690" y="525780"/>
                  </a:cubicBezTo>
                  <a:cubicBezTo>
                    <a:pt x="163830" y="538480"/>
                    <a:pt x="135890" y="538480"/>
                    <a:pt x="113030" y="533400"/>
                  </a:cubicBezTo>
                  <a:cubicBezTo>
                    <a:pt x="92710" y="529590"/>
                    <a:pt x="71120" y="516890"/>
                    <a:pt x="59690" y="502920"/>
                  </a:cubicBezTo>
                  <a:cubicBezTo>
                    <a:pt x="49530" y="492760"/>
                    <a:pt x="43180" y="480060"/>
                    <a:pt x="40640" y="466090"/>
                  </a:cubicBezTo>
                  <a:cubicBezTo>
                    <a:pt x="38100" y="448310"/>
                    <a:pt x="41910" y="420370"/>
                    <a:pt x="49530" y="405130"/>
                  </a:cubicBezTo>
                  <a:cubicBezTo>
                    <a:pt x="55880" y="391160"/>
                    <a:pt x="67310" y="381000"/>
                    <a:pt x="78740" y="374650"/>
                  </a:cubicBezTo>
                  <a:cubicBezTo>
                    <a:pt x="88900" y="367030"/>
                    <a:pt x="97790" y="361950"/>
                    <a:pt x="118110" y="360680"/>
                  </a:cubicBezTo>
                  <a:cubicBezTo>
                    <a:pt x="180340" y="355600"/>
                    <a:pt x="447040" y="412750"/>
                    <a:pt x="516890" y="439420"/>
                  </a:cubicBezTo>
                  <a:cubicBezTo>
                    <a:pt x="543560" y="450850"/>
                    <a:pt x="556260" y="457200"/>
                    <a:pt x="568960" y="472440"/>
                  </a:cubicBezTo>
                  <a:cubicBezTo>
                    <a:pt x="580390" y="487680"/>
                    <a:pt x="586740" y="513080"/>
                    <a:pt x="585470" y="532130"/>
                  </a:cubicBezTo>
                  <a:cubicBezTo>
                    <a:pt x="584200" y="551180"/>
                    <a:pt x="571500" y="574040"/>
                    <a:pt x="558800" y="586740"/>
                  </a:cubicBezTo>
                  <a:cubicBezTo>
                    <a:pt x="549910" y="598170"/>
                    <a:pt x="535940" y="604520"/>
                    <a:pt x="523240" y="608330"/>
                  </a:cubicBezTo>
                  <a:cubicBezTo>
                    <a:pt x="510540" y="612140"/>
                    <a:pt x="500380" y="612140"/>
                    <a:pt x="481330" y="609600"/>
                  </a:cubicBezTo>
                  <a:cubicBezTo>
                    <a:pt x="444500" y="605790"/>
                    <a:pt x="378460" y="574040"/>
                    <a:pt x="316230" y="563880"/>
                  </a:cubicBezTo>
                  <a:cubicBezTo>
                    <a:pt x="242570" y="552450"/>
                    <a:pt x="118110" y="570230"/>
                    <a:pt x="67310" y="552450"/>
                  </a:cubicBezTo>
                  <a:cubicBezTo>
                    <a:pt x="41910" y="544830"/>
                    <a:pt x="26670" y="533400"/>
                    <a:pt x="16510" y="516890"/>
                  </a:cubicBezTo>
                  <a:cubicBezTo>
                    <a:pt x="5080" y="501650"/>
                    <a:pt x="0" y="474980"/>
                    <a:pt x="1270" y="457200"/>
                  </a:cubicBezTo>
                  <a:cubicBezTo>
                    <a:pt x="2540" y="441960"/>
                    <a:pt x="8890" y="429260"/>
                    <a:pt x="16510" y="417830"/>
                  </a:cubicBezTo>
                  <a:cubicBezTo>
                    <a:pt x="24130" y="406400"/>
                    <a:pt x="31750" y="396240"/>
                    <a:pt x="46990" y="389890"/>
                  </a:cubicBezTo>
                  <a:cubicBezTo>
                    <a:pt x="76200" y="378460"/>
                    <a:pt x="140970" y="377190"/>
                    <a:pt x="185420" y="379730"/>
                  </a:cubicBezTo>
                  <a:cubicBezTo>
                    <a:pt x="228600" y="382270"/>
                    <a:pt x="280670" y="391160"/>
                    <a:pt x="311150" y="405130"/>
                  </a:cubicBezTo>
                  <a:cubicBezTo>
                    <a:pt x="330200" y="414020"/>
                    <a:pt x="345440" y="424180"/>
                    <a:pt x="354330" y="439420"/>
                  </a:cubicBezTo>
                  <a:cubicBezTo>
                    <a:pt x="364490" y="454660"/>
                    <a:pt x="370840" y="474980"/>
                    <a:pt x="368300" y="494030"/>
                  </a:cubicBezTo>
                  <a:cubicBezTo>
                    <a:pt x="364490" y="516890"/>
                    <a:pt x="342900" y="551180"/>
                    <a:pt x="323850" y="563880"/>
                  </a:cubicBezTo>
                  <a:cubicBezTo>
                    <a:pt x="308610" y="574040"/>
                    <a:pt x="287020" y="576580"/>
                    <a:pt x="269240" y="574040"/>
                  </a:cubicBezTo>
                  <a:cubicBezTo>
                    <a:pt x="251460" y="572770"/>
                    <a:pt x="231140" y="563880"/>
                    <a:pt x="218440" y="549910"/>
                  </a:cubicBezTo>
                  <a:cubicBezTo>
                    <a:pt x="204470" y="532130"/>
                    <a:pt x="189230" y="495300"/>
                    <a:pt x="194310" y="471170"/>
                  </a:cubicBezTo>
                  <a:cubicBezTo>
                    <a:pt x="198120" y="447040"/>
                    <a:pt x="224790" y="417830"/>
                    <a:pt x="245110" y="406400"/>
                  </a:cubicBezTo>
                  <a:cubicBezTo>
                    <a:pt x="261620" y="397510"/>
                    <a:pt x="284480" y="397510"/>
                    <a:pt x="300990" y="401320"/>
                  </a:cubicBezTo>
                  <a:cubicBezTo>
                    <a:pt x="318770" y="406400"/>
                    <a:pt x="337820" y="417830"/>
                    <a:pt x="349250" y="431800"/>
                  </a:cubicBezTo>
                  <a:cubicBezTo>
                    <a:pt x="360680" y="445770"/>
                    <a:pt x="368300" y="467360"/>
                    <a:pt x="368300" y="485140"/>
                  </a:cubicBezTo>
                  <a:cubicBezTo>
                    <a:pt x="369570" y="502920"/>
                    <a:pt x="364490" y="524510"/>
                    <a:pt x="351790" y="538480"/>
                  </a:cubicBezTo>
                  <a:cubicBezTo>
                    <a:pt x="337820" y="556260"/>
                    <a:pt x="311150" y="570230"/>
                    <a:pt x="278130" y="575310"/>
                  </a:cubicBezTo>
                  <a:cubicBezTo>
                    <a:pt x="223520" y="584200"/>
                    <a:pt x="87630" y="563880"/>
                    <a:pt x="46990" y="544830"/>
                  </a:cubicBezTo>
                  <a:cubicBezTo>
                    <a:pt x="30480" y="537210"/>
                    <a:pt x="24130" y="528320"/>
                    <a:pt x="16510" y="518160"/>
                  </a:cubicBezTo>
                  <a:cubicBezTo>
                    <a:pt x="7620" y="506730"/>
                    <a:pt x="2540" y="492760"/>
                    <a:pt x="1270" y="478790"/>
                  </a:cubicBezTo>
                  <a:cubicBezTo>
                    <a:pt x="0" y="461010"/>
                    <a:pt x="5080" y="434340"/>
                    <a:pt x="16510" y="417830"/>
                  </a:cubicBezTo>
                  <a:cubicBezTo>
                    <a:pt x="26670" y="401320"/>
                    <a:pt x="45720" y="389890"/>
                    <a:pt x="67310" y="382270"/>
                  </a:cubicBezTo>
                  <a:cubicBezTo>
                    <a:pt x="96520" y="373380"/>
                    <a:pt x="132080" y="377190"/>
                    <a:pt x="180340" y="381000"/>
                  </a:cubicBezTo>
                  <a:cubicBezTo>
                    <a:pt x="265430" y="387350"/>
                    <a:pt x="482600" y="421640"/>
                    <a:pt x="535940" y="445770"/>
                  </a:cubicBezTo>
                  <a:cubicBezTo>
                    <a:pt x="553720" y="454660"/>
                    <a:pt x="560070" y="462280"/>
                    <a:pt x="568960" y="472440"/>
                  </a:cubicBezTo>
                  <a:cubicBezTo>
                    <a:pt x="576580" y="483870"/>
                    <a:pt x="582930" y="497840"/>
                    <a:pt x="584200" y="510540"/>
                  </a:cubicBezTo>
                  <a:cubicBezTo>
                    <a:pt x="586740" y="524510"/>
                    <a:pt x="586740" y="538480"/>
                    <a:pt x="581660" y="552450"/>
                  </a:cubicBezTo>
                  <a:cubicBezTo>
                    <a:pt x="575310" y="568960"/>
                    <a:pt x="560070" y="590550"/>
                    <a:pt x="542290" y="599440"/>
                  </a:cubicBezTo>
                  <a:cubicBezTo>
                    <a:pt x="521970" y="610870"/>
                    <a:pt x="496570" y="609600"/>
                    <a:pt x="459740" y="607060"/>
                  </a:cubicBezTo>
                  <a:cubicBezTo>
                    <a:pt x="383540" y="603250"/>
                    <a:pt x="170180" y="551180"/>
                    <a:pt x="113030" y="533400"/>
                  </a:cubicBezTo>
                  <a:cubicBezTo>
                    <a:pt x="93980" y="527050"/>
                    <a:pt x="85090" y="525780"/>
                    <a:pt x="74930" y="518160"/>
                  </a:cubicBezTo>
                  <a:cubicBezTo>
                    <a:pt x="63500" y="509270"/>
                    <a:pt x="53340" y="497840"/>
                    <a:pt x="48260" y="486410"/>
                  </a:cubicBezTo>
                  <a:cubicBezTo>
                    <a:pt x="41910" y="473710"/>
                    <a:pt x="38100" y="458470"/>
                    <a:pt x="38100" y="444500"/>
                  </a:cubicBezTo>
                  <a:cubicBezTo>
                    <a:pt x="39370" y="431800"/>
                    <a:pt x="43180" y="416560"/>
                    <a:pt x="49530" y="405130"/>
                  </a:cubicBezTo>
                  <a:cubicBezTo>
                    <a:pt x="55880" y="392430"/>
                    <a:pt x="67310" y="381000"/>
                    <a:pt x="78740" y="374650"/>
                  </a:cubicBezTo>
                  <a:cubicBezTo>
                    <a:pt x="88900" y="367030"/>
                    <a:pt x="115570" y="356870"/>
                    <a:pt x="118110" y="360680"/>
                  </a:cubicBezTo>
                  <a:cubicBezTo>
                    <a:pt x="119380" y="361950"/>
                    <a:pt x="109220" y="377190"/>
                    <a:pt x="107950" y="375920"/>
                  </a:cubicBezTo>
                  <a:cubicBezTo>
                    <a:pt x="105410" y="374650"/>
                    <a:pt x="110490" y="308610"/>
                    <a:pt x="130810" y="287020"/>
                  </a:cubicBezTo>
                  <a:cubicBezTo>
                    <a:pt x="153670" y="260350"/>
                    <a:pt x="217170" y="250190"/>
                    <a:pt x="256540" y="245110"/>
                  </a:cubicBezTo>
                  <a:cubicBezTo>
                    <a:pt x="288290" y="240030"/>
                    <a:pt x="318770" y="241300"/>
                    <a:pt x="346710" y="248920"/>
                  </a:cubicBezTo>
                  <a:cubicBezTo>
                    <a:pt x="374650" y="255270"/>
                    <a:pt x="391160" y="275590"/>
                    <a:pt x="424180" y="287020"/>
                  </a:cubicBezTo>
                  <a:cubicBezTo>
                    <a:pt x="473710" y="303530"/>
                    <a:pt x="556260" y="318770"/>
                    <a:pt x="619760" y="325120"/>
                  </a:cubicBezTo>
                  <a:cubicBezTo>
                    <a:pt x="680720" y="331470"/>
                    <a:pt x="734060" y="323850"/>
                    <a:pt x="798830" y="328930"/>
                  </a:cubicBezTo>
                  <a:cubicBezTo>
                    <a:pt x="880110" y="335280"/>
                    <a:pt x="996950" y="360680"/>
                    <a:pt x="1066800" y="364490"/>
                  </a:cubicBezTo>
                  <a:cubicBezTo>
                    <a:pt x="1112520" y="368300"/>
                    <a:pt x="1150620" y="356870"/>
                    <a:pt x="1179830" y="365760"/>
                  </a:cubicBezTo>
                  <a:cubicBezTo>
                    <a:pt x="1200150" y="372110"/>
                    <a:pt x="1217930" y="384810"/>
                    <a:pt x="1228090" y="398780"/>
                  </a:cubicBezTo>
                  <a:cubicBezTo>
                    <a:pt x="1236980" y="408940"/>
                    <a:pt x="1242060" y="421640"/>
                    <a:pt x="1243330" y="435610"/>
                  </a:cubicBezTo>
                  <a:cubicBezTo>
                    <a:pt x="1243330" y="452120"/>
                    <a:pt x="1239520" y="477520"/>
                    <a:pt x="1229360" y="492760"/>
                  </a:cubicBezTo>
                  <a:cubicBezTo>
                    <a:pt x="1219200" y="508000"/>
                    <a:pt x="1197610" y="520700"/>
                    <a:pt x="1181100" y="525780"/>
                  </a:cubicBezTo>
                  <a:cubicBezTo>
                    <a:pt x="1168400" y="530860"/>
                    <a:pt x="1158240" y="529590"/>
                    <a:pt x="1141730" y="527050"/>
                  </a:cubicBezTo>
                  <a:cubicBezTo>
                    <a:pt x="1106170" y="519430"/>
                    <a:pt x="1049020" y="485140"/>
                    <a:pt x="982980" y="463550"/>
                  </a:cubicBezTo>
                  <a:cubicBezTo>
                    <a:pt x="880110" y="429260"/>
                    <a:pt x="635000" y="387350"/>
                    <a:pt x="579120" y="356870"/>
                  </a:cubicBezTo>
                  <a:cubicBezTo>
                    <a:pt x="561340" y="347980"/>
                    <a:pt x="556260" y="342900"/>
                    <a:pt x="548640" y="330200"/>
                  </a:cubicBezTo>
                  <a:cubicBezTo>
                    <a:pt x="539750" y="316230"/>
                    <a:pt x="533400" y="290830"/>
                    <a:pt x="534670" y="273050"/>
                  </a:cubicBezTo>
                  <a:cubicBezTo>
                    <a:pt x="535940" y="259080"/>
                    <a:pt x="541020" y="246380"/>
                    <a:pt x="548640" y="236220"/>
                  </a:cubicBezTo>
                  <a:cubicBezTo>
                    <a:pt x="556260" y="226060"/>
                    <a:pt x="565150" y="217170"/>
                    <a:pt x="579120" y="209550"/>
                  </a:cubicBezTo>
                  <a:cubicBezTo>
                    <a:pt x="598170" y="199390"/>
                    <a:pt x="621030" y="194310"/>
                    <a:pt x="661670" y="189230"/>
                  </a:cubicBezTo>
                  <a:cubicBezTo>
                    <a:pt x="763270" y="177800"/>
                    <a:pt x="1134110" y="167640"/>
                    <a:pt x="1202690" y="193040"/>
                  </a:cubicBezTo>
                  <a:cubicBezTo>
                    <a:pt x="1220470" y="200660"/>
                    <a:pt x="1225550" y="208280"/>
                    <a:pt x="1233170" y="219710"/>
                  </a:cubicBezTo>
                  <a:cubicBezTo>
                    <a:pt x="1240790" y="229870"/>
                    <a:pt x="1245870" y="243840"/>
                    <a:pt x="1248410" y="256540"/>
                  </a:cubicBezTo>
                  <a:cubicBezTo>
                    <a:pt x="1249680" y="269240"/>
                    <a:pt x="1248410" y="284480"/>
                    <a:pt x="1243330" y="295910"/>
                  </a:cubicBezTo>
                  <a:cubicBezTo>
                    <a:pt x="1239520" y="308610"/>
                    <a:pt x="1233170" y="321310"/>
                    <a:pt x="1221740" y="330200"/>
                  </a:cubicBezTo>
                  <a:cubicBezTo>
                    <a:pt x="1209040" y="340360"/>
                    <a:pt x="1192530" y="350520"/>
                    <a:pt x="1167130" y="351790"/>
                  </a:cubicBezTo>
                  <a:cubicBezTo>
                    <a:pt x="1113790" y="355600"/>
                    <a:pt x="999490" y="306070"/>
                    <a:pt x="916940" y="293370"/>
                  </a:cubicBezTo>
                  <a:cubicBezTo>
                    <a:pt x="836930" y="280670"/>
                    <a:pt x="726440" y="294640"/>
                    <a:pt x="679450" y="275590"/>
                  </a:cubicBezTo>
                  <a:cubicBezTo>
                    <a:pt x="656590" y="266700"/>
                    <a:pt x="642620" y="254000"/>
                    <a:pt x="632460" y="237490"/>
                  </a:cubicBezTo>
                  <a:cubicBezTo>
                    <a:pt x="623570" y="220980"/>
                    <a:pt x="619760" y="195580"/>
                    <a:pt x="623570" y="176530"/>
                  </a:cubicBezTo>
                  <a:cubicBezTo>
                    <a:pt x="627380" y="158750"/>
                    <a:pt x="640080" y="137160"/>
                    <a:pt x="656590" y="125730"/>
                  </a:cubicBezTo>
                  <a:cubicBezTo>
                    <a:pt x="675640" y="113030"/>
                    <a:pt x="708660" y="110490"/>
                    <a:pt x="736600" y="110490"/>
                  </a:cubicBezTo>
                  <a:cubicBezTo>
                    <a:pt x="764540" y="110490"/>
                    <a:pt x="788670" y="123190"/>
                    <a:pt x="825500" y="128270"/>
                  </a:cubicBezTo>
                  <a:cubicBezTo>
                    <a:pt x="887730" y="135890"/>
                    <a:pt x="1007110" y="128270"/>
                    <a:pt x="1075690" y="137160"/>
                  </a:cubicBezTo>
                  <a:cubicBezTo>
                    <a:pt x="1125220" y="143510"/>
                    <a:pt x="1162050" y="162560"/>
                    <a:pt x="1201420" y="166370"/>
                  </a:cubicBezTo>
                  <a:cubicBezTo>
                    <a:pt x="1235710" y="168910"/>
                    <a:pt x="1276350" y="156210"/>
                    <a:pt x="1299210" y="162560"/>
                  </a:cubicBezTo>
                  <a:cubicBezTo>
                    <a:pt x="1314450" y="167640"/>
                    <a:pt x="1324610" y="173990"/>
                    <a:pt x="1333500" y="185420"/>
                  </a:cubicBezTo>
                  <a:cubicBezTo>
                    <a:pt x="1344930" y="199390"/>
                    <a:pt x="1356360" y="222250"/>
                    <a:pt x="1356360" y="241300"/>
                  </a:cubicBezTo>
                  <a:cubicBezTo>
                    <a:pt x="1357630" y="260350"/>
                    <a:pt x="1347470" y="284480"/>
                    <a:pt x="1336040" y="298450"/>
                  </a:cubicBezTo>
                  <a:cubicBezTo>
                    <a:pt x="1328420" y="309880"/>
                    <a:pt x="1315720" y="317500"/>
                    <a:pt x="1303020" y="322580"/>
                  </a:cubicBezTo>
                  <a:cubicBezTo>
                    <a:pt x="1291590" y="327660"/>
                    <a:pt x="1283970" y="328930"/>
                    <a:pt x="1263650" y="328930"/>
                  </a:cubicBezTo>
                  <a:cubicBezTo>
                    <a:pt x="1191260" y="325120"/>
                    <a:pt x="852170" y="245110"/>
                    <a:pt x="783590" y="219710"/>
                  </a:cubicBezTo>
                  <a:cubicBezTo>
                    <a:pt x="763270" y="212090"/>
                    <a:pt x="756920" y="210820"/>
                    <a:pt x="746760" y="200660"/>
                  </a:cubicBezTo>
                  <a:cubicBezTo>
                    <a:pt x="734060" y="187960"/>
                    <a:pt x="720090" y="165100"/>
                    <a:pt x="717550" y="146050"/>
                  </a:cubicBezTo>
                  <a:cubicBezTo>
                    <a:pt x="715010" y="127000"/>
                    <a:pt x="721360" y="101600"/>
                    <a:pt x="732790" y="85090"/>
                  </a:cubicBezTo>
                  <a:cubicBezTo>
                    <a:pt x="742950" y="69850"/>
                    <a:pt x="755650" y="58420"/>
                    <a:pt x="783590" y="50800"/>
                  </a:cubicBezTo>
                  <a:cubicBezTo>
                    <a:pt x="859790" y="26670"/>
                    <a:pt x="1174750" y="29210"/>
                    <a:pt x="1254760" y="48260"/>
                  </a:cubicBezTo>
                  <a:cubicBezTo>
                    <a:pt x="1282700" y="54610"/>
                    <a:pt x="1296670" y="60960"/>
                    <a:pt x="1309370" y="76200"/>
                  </a:cubicBezTo>
                  <a:cubicBezTo>
                    <a:pt x="1322070" y="90170"/>
                    <a:pt x="1332230" y="114300"/>
                    <a:pt x="1332230" y="133350"/>
                  </a:cubicBezTo>
                  <a:cubicBezTo>
                    <a:pt x="1332230" y="152400"/>
                    <a:pt x="1323340" y="176530"/>
                    <a:pt x="1310640" y="191770"/>
                  </a:cubicBezTo>
                  <a:cubicBezTo>
                    <a:pt x="1297940" y="205740"/>
                    <a:pt x="1281430" y="217170"/>
                    <a:pt x="1256030" y="220980"/>
                  </a:cubicBezTo>
                  <a:cubicBezTo>
                    <a:pt x="1210310" y="228600"/>
                    <a:pt x="1121410" y="189230"/>
                    <a:pt x="1047750" y="182880"/>
                  </a:cubicBezTo>
                  <a:cubicBezTo>
                    <a:pt x="961390" y="173990"/>
                    <a:pt x="817880" y="193040"/>
                    <a:pt x="769620" y="180340"/>
                  </a:cubicBezTo>
                  <a:cubicBezTo>
                    <a:pt x="750570" y="175260"/>
                    <a:pt x="742950" y="170180"/>
                    <a:pt x="732790" y="161290"/>
                  </a:cubicBezTo>
                  <a:cubicBezTo>
                    <a:pt x="722630" y="151130"/>
                    <a:pt x="713740" y="139700"/>
                    <a:pt x="709930" y="125730"/>
                  </a:cubicBezTo>
                  <a:cubicBezTo>
                    <a:pt x="704850" y="109220"/>
                    <a:pt x="704850" y="81280"/>
                    <a:pt x="709930" y="64770"/>
                  </a:cubicBezTo>
                  <a:cubicBezTo>
                    <a:pt x="715010" y="50800"/>
                    <a:pt x="723900" y="39370"/>
                    <a:pt x="734060" y="30480"/>
                  </a:cubicBezTo>
                  <a:cubicBezTo>
                    <a:pt x="744220" y="21590"/>
                    <a:pt x="753110" y="15240"/>
                    <a:pt x="770890" y="11430"/>
                  </a:cubicBezTo>
                  <a:cubicBezTo>
                    <a:pt x="810260" y="3810"/>
                    <a:pt x="902970" y="12700"/>
                    <a:pt x="966470" y="25400"/>
                  </a:cubicBezTo>
                  <a:cubicBezTo>
                    <a:pt x="1026160" y="36830"/>
                    <a:pt x="1096010" y="62230"/>
                    <a:pt x="1141730" y="81280"/>
                  </a:cubicBezTo>
                  <a:cubicBezTo>
                    <a:pt x="1170940" y="95250"/>
                    <a:pt x="1188720" y="102870"/>
                    <a:pt x="1214120" y="120650"/>
                  </a:cubicBezTo>
                  <a:cubicBezTo>
                    <a:pt x="1244600" y="142240"/>
                    <a:pt x="1290320" y="167640"/>
                    <a:pt x="1309370" y="207010"/>
                  </a:cubicBezTo>
                  <a:cubicBezTo>
                    <a:pt x="1334770" y="256540"/>
                    <a:pt x="1325880" y="351790"/>
                    <a:pt x="1327150" y="403860"/>
                  </a:cubicBezTo>
                  <a:cubicBezTo>
                    <a:pt x="1328420" y="438150"/>
                    <a:pt x="1329690" y="462280"/>
                    <a:pt x="1325880" y="488950"/>
                  </a:cubicBezTo>
                  <a:cubicBezTo>
                    <a:pt x="1320800" y="515620"/>
                    <a:pt x="1320800" y="547370"/>
                    <a:pt x="1301750" y="567690"/>
                  </a:cubicBezTo>
                  <a:cubicBezTo>
                    <a:pt x="1278890" y="593090"/>
                    <a:pt x="1216660" y="609600"/>
                    <a:pt x="1177290" y="613410"/>
                  </a:cubicBezTo>
                  <a:cubicBezTo>
                    <a:pt x="1145540" y="617220"/>
                    <a:pt x="1118870" y="599440"/>
                    <a:pt x="1088390" y="603250"/>
                  </a:cubicBezTo>
                  <a:cubicBezTo>
                    <a:pt x="1055370" y="605790"/>
                    <a:pt x="1037590" y="626110"/>
                    <a:pt x="990600" y="633730"/>
                  </a:cubicBezTo>
                  <a:cubicBezTo>
                    <a:pt x="875030" y="650240"/>
                    <a:pt x="523240" y="642620"/>
                    <a:pt x="381000" y="623570"/>
                  </a:cubicBezTo>
                  <a:cubicBezTo>
                    <a:pt x="302260" y="613410"/>
                    <a:pt x="203200" y="600710"/>
                    <a:pt x="199390" y="576580"/>
                  </a:cubicBezTo>
                  <a:cubicBezTo>
                    <a:pt x="195580" y="557530"/>
                    <a:pt x="306070" y="494030"/>
                    <a:pt x="312420" y="500380"/>
                  </a:cubicBezTo>
                  <a:cubicBezTo>
                    <a:pt x="318770" y="505460"/>
                    <a:pt x="292100" y="554990"/>
                    <a:pt x="276860" y="568960"/>
                  </a:cubicBezTo>
                  <a:cubicBezTo>
                    <a:pt x="266700" y="577850"/>
                    <a:pt x="254000" y="581660"/>
                    <a:pt x="240030" y="582930"/>
                  </a:cubicBezTo>
                  <a:cubicBezTo>
                    <a:pt x="223520" y="584200"/>
                    <a:pt x="198120" y="580390"/>
                    <a:pt x="182880" y="568960"/>
                  </a:cubicBezTo>
                  <a:cubicBezTo>
                    <a:pt x="166370" y="554990"/>
                    <a:pt x="152400" y="528320"/>
                    <a:pt x="147320" y="500380"/>
                  </a:cubicBezTo>
                  <a:cubicBezTo>
                    <a:pt x="140970" y="462280"/>
                    <a:pt x="170180" y="397510"/>
                    <a:pt x="163830" y="356870"/>
                  </a:cubicBezTo>
                  <a:cubicBezTo>
                    <a:pt x="158750" y="326390"/>
                    <a:pt x="142240" y="303530"/>
                    <a:pt x="127000" y="279400"/>
                  </a:cubicBezTo>
                  <a:cubicBezTo>
                    <a:pt x="111760" y="254000"/>
                    <a:pt x="82550" y="228600"/>
                    <a:pt x="72390" y="207010"/>
                  </a:cubicBezTo>
                  <a:cubicBezTo>
                    <a:pt x="66040" y="193040"/>
                    <a:pt x="63500" y="182880"/>
                    <a:pt x="64770" y="170180"/>
                  </a:cubicBezTo>
                  <a:cubicBezTo>
                    <a:pt x="67310" y="154940"/>
                    <a:pt x="77470" y="132080"/>
                    <a:pt x="87630" y="119380"/>
                  </a:cubicBezTo>
                  <a:cubicBezTo>
                    <a:pt x="96520" y="109220"/>
                    <a:pt x="106680" y="102870"/>
                    <a:pt x="119380" y="99060"/>
                  </a:cubicBezTo>
                  <a:cubicBezTo>
                    <a:pt x="134620" y="95250"/>
                    <a:pt x="160020" y="96520"/>
                    <a:pt x="175260" y="102870"/>
                  </a:cubicBezTo>
                  <a:cubicBezTo>
                    <a:pt x="187960" y="106680"/>
                    <a:pt x="204470" y="125730"/>
                    <a:pt x="204470" y="125730"/>
                  </a:cubicBezTo>
                </a:path>
              </a:pathLst>
            </a:custGeom>
            <a:solidFill>
              <a:srgbClr val="13283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7DAAEE7-D2FA-EC01-8C12-26B15325EE1C}"/>
              </a:ext>
            </a:extLst>
          </p:cNvPr>
          <p:cNvSpPr txBox="1"/>
          <p:nvPr/>
        </p:nvSpPr>
        <p:spPr>
          <a:xfrm>
            <a:off x="2033751" y="2717346"/>
            <a:ext cx="8891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accent5">
                    <a:lumMod val="50000"/>
                  </a:schemeClr>
                </a:solidFill>
              </a:rPr>
              <a:t>Crie um formulário...</a:t>
            </a:r>
          </a:p>
        </p:txBody>
      </p:sp>
    </p:spTree>
    <p:extLst>
      <p:ext uri="{BB962C8B-B14F-4D97-AF65-F5344CB8AC3E}">
        <p14:creationId xmlns:p14="http://schemas.microsoft.com/office/powerpoint/2010/main" val="50821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33175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22041" y="6640513"/>
            <a:ext cx="2057400" cy="2057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22730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4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95519" y="960433"/>
            <a:ext cx="2461863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"/>
              </a:lnSpc>
            </a:pPr>
            <a:r>
              <a:rPr lang="en-US" sz="1531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Criar um documento HTML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TextBox 3"/>
          <p:cNvSpPr txBox="1"/>
          <p:nvPr/>
        </p:nvSpPr>
        <p:spPr>
          <a:xfrm>
            <a:off x="3773740" y="1068067"/>
            <a:ext cx="1741350" cy="25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"/>
              </a:lnSpc>
            </a:pPr>
            <a:r>
              <a:rPr lang="en-US" sz="1531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coloca uma teg link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433175" y="6449060"/>
            <a:ext cx="755015" cy="382905"/>
            <a:chOff x="0" y="0"/>
            <a:chExt cx="1510030" cy="765810"/>
          </a:xfrm>
        </p:grpSpPr>
        <p:sp>
          <p:nvSpPr>
            <p:cNvPr id="5" name="Freeform 5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B01A2-99F2-5C78-D7ED-6BB14D1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86" y="3421117"/>
            <a:ext cx="2686264" cy="2452687"/>
          </a:xfrm>
        </p:spPr>
        <p:txBody>
          <a:bodyPr anchor="ctr">
            <a:normAutofit/>
          </a:bodyPr>
          <a:lstStyle/>
          <a:p>
            <a:r>
              <a:rPr lang="pt-BR" sz="3600" b="1" dirty="0"/>
              <a:t>O que é um framework front-</a:t>
            </a:r>
            <a:r>
              <a:rPr lang="pt-BR" sz="3600" b="1" dirty="0" err="1"/>
              <a:t>end</a:t>
            </a:r>
            <a:r>
              <a:rPr lang="pt-BR" sz="36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F021B-B2B6-26C6-4512-D41DFBD9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158" b="15825"/>
          <a:stretch/>
        </p:blipFill>
        <p:spPr>
          <a:xfrm>
            <a:off x="20" y="10"/>
            <a:ext cx="12191980" cy="28535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7163DA-BD80-1A3B-CF03-8A65D729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011214"/>
            <a:ext cx="7485413" cy="319432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Frameworks são estruturas de software que fornecem um conjunto de ferramentas, bibliotecas e convenções para facilitar o desenvolvimento de aplicações. Eles oferecem uma base sobre a qual os desenvolvedores podem construir suas aplicações, permitindo que se concentrem na lógica de negócios e nas funcionalidades específicas, em vez de se preocuparem com detalhes de implementação repetitivos. Um exemplo de framework front-</a:t>
            </a:r>
            <a:r>
              <a:rPr lang="pt-BR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end</a:t>
            </a:r>
            <a:r>
              <a:rPr lang="pt-BR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é o Bootstrap.</a:t>
            </a:r>
          </a:p>
        </p:txBody>
      </p:sp>
    </p:spTree>
    <p:extLst>
      <p:ext uri="{BB962C8B-B14F-4D97-AF65-F5344CB8AC3E}">
        <p14:creationId xmlns:p14="http://schemas.microsoft.com/office/powerpoint/2010/main" val="85394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33175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2804" y="1051856"/>
            <a:ext cx="984012" cy="638993"/>
            <a:chOff x="0" y="0"/>
            <a:chExt cx="298480" cy="1938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480" cy="193825"/>
            </a:xfrm>
            <a:custGeom>
              <a:avLst/>
              <a:gdLst/>
              <a:ahLst/>
              <a:cxnLst/>
              <a:rect l="l" t="t" r="r" b="b"/>
              <a:pathLst>
                <a:path w="298480" h="193825">
                  <a:moveTo>
                    <a:pt x="0" y="0"/>
                  </a:moveTo>
                  <a:lnTo>
                    <a:pt x="298480" y="0"/>
                  </a:lnTo>
                  <a:lnTo>
                    <a:pt x="298480" y="193825"/>
                  </a:lnTo>
                  <a:lnTo>
                    <a:pt x="0" y="193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98480" cy="212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1" y="2156414"/>
            <a:ext cx="2638623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vai em documentos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33175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6204" y="2512356"/>
            <a:ext cx="984012" cy="257993"/>
            <a:chOff x="0" y="0"/>
            <a:chExt cx="298480" cy="782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480" cy="78257"/>
            </a:xfrm>
            <a:custGeom>
              <a:avLst/>
              <a:gdLst/>
              <a:ahLst/>
              <a:cxnLst/>
              <a:rect l="l" t="t" r="r" b="b"/>
              <a:pathLst>
                <a:path w="298480" h="78257">
                  <a:moveTo>
                    <a:pt x="0" y="0"/>
                  </a:moveTo>
                  <a:lnTo>
                    <a:pt x="298480" y="0"/>
                  </a:lnTo>
                  <a:lnTo>
                    <a:pt x="298480" y="78257"/>
                  </a:lnTo>
                  <a:lnTo>
                    <a:pt x="0" y="782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98480" cy="97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271693" y="3213312"/>
            <a:ext cx="2700238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selecione Links CDN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" y="2144"/>
            <a:ext cx="12188190" cy="6855857"/>
          </a:xfrm>
          <a:custGeom>
            <a:avLst/>
            <a:gdLst/>
            <a:ahLst/>
            <a:cxnLst/>
            <a:rect l="l" t="t" r="r" b="b"/>
            <a:pathLst>
              <a:path w="18282285" h="10283785">
                <a:moveTo>
                  <a:pt x="0" y="0"/>
                </a:moveTo>
                <a:lnTo>
                  <a:pt x="18282285" y="0"/>
                </a:lnTo>
                <a:lnTo>
                  <a:pt x="18282285" y="10283785"/>
                </a:lnTo>
                <a:lnTo>
                  <a:pt x="0" y="10283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5541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83090" y="2308814"/>
            <a:ext cx="2509044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copie o código CSS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53304" y="2931456"/>
            <a:ext cx="4590812" cy="283393"/>
            <a:chOff x="0" y="0"/>
            <a:chExt cx="1392529" cy="859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2529" cy="85961"/>
            </a:xfrm>
            <a:custGeom>
              <a:avLst/>
              <a:gdLst/>
              <a:ahLst/>
              <a:cxnLst/>
              <a:rect l="l" t="t" r="r" b="b"/>
              <a:pathLst>
                <a:path w="1392529" h="85961">
                  <a:moveTo>
                    <a:pt x="0" y="0"/>
                  </a:moveTo>
                  <a:lnTo>
                    <a:pt x="1392529" y="0"/>
                  </a:lnTo>
                  <a:lnTo>
                    <a:pt x="1392529" y="85961"/>
                  </a:lnTo>
                  <a:lnTo>
                    <a:pt x="0" y="859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392529" cy="1050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4271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11132" y="1092412"/>
            <a:ext cx="2341761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cole-o na teg link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4271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7500" y="2702856"/>
            <a:ext cx="907812" cy="283393"/>
            <a:chOff x="0" y="0"/>
            <a:chExt cx="275366" cy="85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366" cy="85961"/>
            </a:xfrm>
            <a:custGeom>
              <a:avLst/>
              <a:gdLst/>
              <a:ahLst/>
              <a:cxnLst/>
              <a:rect l="l" t="t" r="r" b="b"/>
              <a:pathLst>
                <a:path w="275366" h="85961">
                  <a:moveTo>
                    <a:pt x="0" y="0"/>
                  </a:moveTo>
                  <a:lnTo>
                    <a:pt x="275366" y="0"/>
                  </a:lnTo>
                  <a:lnTo>
                    <a:pt x="275366" y="85961"/>
                  </a:lnTo>
                  <a:lnTo>
                    <a:pt x="0" y="859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75366" cy="1050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16651" y="4292812"/>
            <a:ext cx="3210322" cy="120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volte nos documentos e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 o escolha o modelos 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que desejas colocar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20"/>
            <a:ext cx="12192000" cy="684276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9372600" y="5007906"/>
            <a:ext cx="361712" cy="283393"/>
            <a:chOff x="0" y="0"/>
            <a:chExt cx="109718" cy="859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18" cy="85961"/>
            </a:xfrm>
            <a:custGeom>
              <a:avLst/>
              <a:gdLst/>
              <a:ahLst/>
              <a:cxnLst/>
              <a:rect l="l" t="t" r="r" b="b"/>
              <a:pathLst>
                <a:path w="109718" h="85961">
                  <a:moveTo>
                    <a:pt x="0" y="0"/>
                  </a:moveTo>
                  <a:lnTo>
                    <a:pt x="109718" y="0"/>
                  </a:lnTo>
                  <a:lnTo>
                    <a:pt x="109718" y="85961"/>
                  </a:lnTo>
                  <a:lnTo>
                    <a:pt x="0" y="859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09718" cy="1050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119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26826" y="6449060"/>
            <a:ext cx="755015" cy="382905"/>
            <a:chOff x="0" y="0"/>
            <a:chExt cx="1510030" cy="765810"/>
          </a:xfrm>
        </p:grpSpPr>
        <p:sp>
          <p:nvSpPr>
            <p:cNvPr id="7" name="Freeform 7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86024" y="3035511"/>
            <a:ext cx="4005977" cy="284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Ao encontra o modelo que desejas, aperte o ícone de copiar o código abaixo do modeloAo encontra o modelo que desejas, aperte o ícone de copiar o código abaixo do modelo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72181" y="3035512"/>
            <a:ext cx="1833662" cy="38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FFDE59"/>
                </a:solidFill>
                <a:latin typeface="Open Sans"/>
                <a:ea typeface="Open Sans"/>
                <a:cs typeface="Open Sans"/>
                <a:sym typeface="Open Sans"/>
              </a:rPr>
              <a:t>cola o código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130" y="-13335"/>
            <a:ext cx="362585" cy="323850"/>
            <a:chOff x="0" y="0"/>
            <a:chExt cx="725170" cy="647700"/>
          </a:xfrm>
        </p:grpSpPr>
        <p:sp>
          <p:nvSpPr>
            <p:cNvPr id="6" name="Freeform 6"/>
            <p:cNvSpPr/>
            <p:nvPr/>
          </p:nvSpPr>
          <p:spPr>
            <a:xfrm>
              <a:off x="50800" y="38100"/>
              <a:ext cx="623570" cy="561340"/>
            </a:xfrm>
            <a:custGeom>
              <a:avLst/>
              <a:gdLst/>
              <a:ahLst/>
              <a:cxnLst/>
              <a:rect l="l" t="t" r="r" b="b"/>
              <a:pathLst>
                <a:path w="623570" h="561340">
                  <a:moveTo>
                    <a:pt x="0" y="109220"/>
                  </a:moveTo>
                  <a:cubicBezTo>
                    <a:pt x="6350" y="85090"/>
                    <a:pt x="8890" y="78740"/>
                    <a:pt x="12700" y="73660"/>
                  </a:cubicBezTo>
                  <a:cubicBezTo>
                    <a:pt x="15240" y="68580"/>
                    <a:pt x="19050" y="63500"/>
                    <a:pt x="24130" y="59690"/>
                  </a:cubicBezTo>
                  <a:cubicBezTo>
                    <a:pt x="29210" y="54610"/>
                    <a:pt x="34290" y="50800"/>
                    <a:pt x="39370" y="48260"/>
                  </a:cubicBezTo>
                  <a:cubicBezTo>
                    <a:pt x="44450" y="44450"/>
                    <a:pt x="50800" y="41910"/>
                    <a:pt x="57150" y="40640"/>
                  </a:cubicBezTo>
                  <a:cubicBezTo>
                    <a:pt x="62230" y="38100"/>
                    <a:pt x="68580" y="36830"/>
                    <a:pt x="74930" y="36830"/>
                  </a:cubicBezTo>
                  <a:cubicBezTo>
                    <a:pt x="81280" y="36830"/>
                    <a:pt x="86360" y="38100"/>
                    <a:pt x="93980" y="38100"/>
                  </a:cubicBezTo>
                  <a:cubicBezTo>
                    <a:pt x="110490" y="40640"/>
                    <a:pt x="147320" y="49530"/>
                    <a:pt x="167640" y="53340"/>
                  </a:cubicBezTo>
                  <a:cubicBezTo>
                    <a:pt x="180340" y="55880"/>
                    <a:pt x="194310" y="62230"/>
                    <a:pt x="200660" y="60960"/>
                  </a:cubicBezTo>
                  <a:cubicBezTo>
                    <a:pt x="203200" y="60960"/>
                    <a:pt x="204470" y="59690"/>
                    <a:pt x="204470" y="59690"/>
                  </a:cubicBezTo>
                  <a:cubicBezTo>
                    <a:pt x="205740" y="59690"/>
                    <a:pt x="212090" y="58420"/>
                    <a:pt x="215900" y="57150"/>
                  </a:cubicBezTo>
                  <a:cubicBezTo>
                    <a:pt x="218440" y="57150"/>
                    <a:pt x="226060" y="55880"/>
                    <a:pt x="226060" y="55880"/>
                  </a:cubicBezTo>
                  <a:cubicBezTo>
                    <a:pt x="226060" y="55880"/>
                    <a:pt x="232410" y="55880"/>
                    <a:pt x="236220" y="55880"/>
                  </a:cubicBezTo>
                  <a:cubicBezTo>
                    <a:pt x="240030" y="55880"/>
                    <a:pt x="246380" y="57150"/>
                    <a:pt x="246380" y="57150"/>
                  </a:cubicBezTo>
                  <a:cubicBezTo>
                    <a:pt x="247650" y="57150"/>
                    <a:pt x="275590" y="72390"/>
                    <a:pt x="288290" y="67310"/>
                  </a:cubicBezTo>
                  <a:cubicBezTo>
                    <a:pt x="303530" y="62230"/>
                    <a:pt x="304800" y="21590"/>
                    <a:pt x="323850" y="12700"/>
                  </a:cubicBezTo>
                  <a:cubicBezTo>
                    <a:pt x="353060" y="0"/>
                    <a:pt x="426720" y="11430"/>
                    <a:pt x="455930" y="27940"/>
                  </a:cubicBezTo>
                  <a:cubicBezTo>
                    <a:pt x="477520" y="39370"/>
                    <a:pt x="482600" y="72390"/>
                    <a:pt x="497840" y="78740"/>
                  </a:cubicBezTo>
                  <a:cubicBezTo>
                    <a:pt x="510540" y="85090"/>
                    <a:pt x="527050" y="78740"/>
                    <a:pt x="535940" y="78740"/>
                  </a:cubicBezTo>
                  <a:cubicBezTo>
                    <a:pt x="539750" y="78740"/>
                    <a:pt x="542290" y="80010"/>
                    <a:pt x="544830" y="80010"/>
                  </a:cubicBezTo>
                  <a:cubicBezTo>
                    <a:pt x="548640" y="81280"/>
                    <a:pt x="552450" y="80010"/>
                    <a:pt x="554990" y="81280"/>
                  </a:cubicBezTo>
                  <a:cubicBezTo>
                    <a:pt x="556260" y="81280"/>
                    <a:pt x="557530" y="82550"/>
                    <a:pt x="558800" y="82550"/>
                  </a:cubicBezTo>
                  <a:cubicBezTo>
                    <a:pt x="560070" y="83820"/>
                    <a:pt x="562610" y="82550"/>
                    <a:pt x="563880" y="83820"/>
                  </a:cubicBezTo>
                  <a:cubicBezTo>
                    <a:pt x="566420" y="83820"/>
                    <a:pt x="568960" y="86360"/>
                    <a:pt x="572770" y="87630"/>
                  </a:cubicBezTo>
                  <a:cubicBezTo>
                    <a:pt x="575310" y="88900"/>
                    <a:pt x="579120" y="90170"/>
                    <a:pt x="580390" y="91440"/>
                  </a:cubicBezTo>
                  <a:cubicBezTo>
                    <a:pt x="582930" y="92710"/>
                    <a:pt x="582930" y="93980"/>
                    <a:pt x="584200" y="93980"/>
                  </a:cubicBezTo>
                  <a:cubicBezTo>
                    <a:pt x="585470" y="95250"/>
                    <a:pt x="586740" y="95250"/>
                    <a:pt x="589280" y="96520"/>
                  </a:cubicBezTo>
                  <a:cubicBezTo>
                    <a:pt x="590550" y="97790"/>
                    <a:pt x="593090" y="101600"/>
                    <a:pt x="595630" y="104140"/>
                  </a:cubicBezTo>
                  <a:cubicBezTo>
                    <a:pt x="598170" y="105410"/>
                    <a:pt x="600710" y="107950"/>
                    <a:pt x="601980" y="109220"/>
                  </a:cubicBezTo>
                  <a:cubicBezTo>
                    <a:pt x="603250" y="111760"/>
                    <a:pt x="604520" y="113030"/>
                    <a:pt x="604520" y="114300"/>
                  </a:cubicBezTo>
                  <a:cubicBezTo>
                    <a:pt x="605790" y="115570"/>
                    <a:pt x="607060" y="115570"/>
                    <a:pt x="608330" y="116840"/>
                  </a:cubicBezTo>
                  <a:cubicBezTo>
                    <a:pt x="609600" y="119380"/>
                    <a:pt x="610870" y="123190"/>
                    <a:pt x="612140" y="125730"/>
                  </a:cubicBezTo>
                  <a:cubicBezTo>
                    <a:pt x="613410" y="128270"/>
                    <a:pt x="615950" y="132080"/>
                    <a:pt x="617220" y="134620"/>
                  </a:cubicBezTo>
                  <a:cubicBezTo>
                    <a:pt x="617220" y="135890"/>
                    <a:pt x="617220" y="137160"/>
                    <a:pt x="618490" y="138430"/>
                  </a:cubicBezTo>
                  <a:cubicBezTo>
                    <a:pt x="618490" y="139700"/>
                    <a:pt x="619760" y="140970"/>
                    <a:pt x="619760" y="143510"/>
                  </a:cubicBezTo>
                  <a:cubicBezTo>
                    <a:pt x="621030" y="146050"/>
                    <a:pt x="621030" y="149860"/>
                    <a:pt x="621030" y="152400"/>
                  </a:cubicBezTo>
                  <a:cubicBezTo>
                    <a:pt x="621030" y="154940"/>
                    <a:pt x="623570" y="158750"/>
                    <a:pt x="623570" y="161290"/>
                  </a:cubicBezTo>
                  <a:cubicBezTo>
                    <a:pt x="623570" y="163830"/>
                    <a:pt x="622300" y="165100"/>
                    <a:pt x="622300" y="166370"/>
                  </a:cubicBezTo>
                  <a:cubicBezTo>
                    <a:pt x="622300" y="167640"/>
                    <a:pt x="623570" y="168910"/>
                    <a:pt x="623570" y="171450"/>
                  </a:cubicBezTo>
                  <a:cubicBezTo>
                    <a:pt x="623570" y="173990"/>
                    <a:pt x="621030" y="177800"/>
                    <a:pt x="621030" y="180340"/>
                  </a:cubicBezTo>
                  <a:cubicBezTo>
                    <a:pt x="621030" y="182880"/>
                    <a:pt x="621030" y="186690"/>
                    <a:pt x="619760" y="189230"/>
                  </a:cubicBezTo>
                  <a:cubicBezTo>
                    <a:pt x="619760" y="191770"/>
                    <a:pt x="618490" y="193040"/>
                    <a:pt x="618490" y="194310"/>
                  </a:cubicBezTo>
                  <a:cubicBezTo>
                    <a:pt x="617220" y="195580"/>
                    <a:pt x="617220" y="196850"/>
                    <a:pt x="617220" y="198120"/>
                  </a:cubicBezTo>
                  <a:cubicBezTo>
                    <a:pt x="615950" y="200660"/>
                    <a:pt x="613410" y="204470"/>
                    <a:pt x="612140" y="207010"/>
                  </a:cubicBezTo>
                  <a:cubicBezTo>
                    <a:pt x="610870" y="209550"/>
                    <a:pt x="609600" y="213360"/>
                    <a:pt x="608330" y="215900"/>
                  </a:cubicBezTo>
                  <a:cubicBezTo>
                    <a:pt x="607060" y="217170"/>
                    <a:pt x="605790" y="217170"/>
                    <a:pt x="604520" y="218440"/>
                  </a:cubicBezTo>
                  <a:cubicBezTo>
                    <a:pt x="604520" y="219710"/>
                    <a:pt x="603250" y="220980"/>
                    <a:pt x="601980" y="222250"/>
                  </a:cubicBezTo>
                  <a:cubicBezTo>
                    <a:pt x="600710" y="224790"/>
                    <a:pt x="598170" y="227330"/>
                    <a:pt x="595630" y="228600"/>
                  </a:cubicBezTo>
                  <a:cubicBezTo>
                    <a:pt x="593090" y="231140"/>
                    <a:pt x="590550" y="234950"/>
                    <a:pt x="589280" y="236220"/>
                  </a:cubicBezTo>
                  <a:cubicBezTo>
                    <a:pt x="588010" y="236220"/>
                    <a:pt x="586740" y="236220"/>
                    <a:pt x="585470" y="237490"/>
                  </a:cubicBezTo>
                  <a:cubicBezTo>
                    <a:pt x="582930" y="242570"/>
                    <a:pt x="593090" y="266700"/>
                    <a:pt x="595630" y="285750"/>
                  </a:cubicBezTo>
                  <a:cubicBezTo>
                    <a:pt x="598170" y="309880"/>
                    <a:pt x="598170" y="341630"/>
                    <a:pt x="596900" y="368300"/>
                  </a:cubicBezTo>
                  <a:cubicBezTo>
                    <a:pt x="595630" y="394970"/>
                    <a:pt x="596900" y="422910"/>
                    <a:pt x="588010" y="447040"/>
                  </a:cubicBezTo>
                  <a:cubicBezTo>
                    <a:pt x="577850" y="472440"/>
                    <a:pt x="560070" y="500380"/>
                    <a:pt x="537210" y="516890"/>
                  </a:cubicBezTo>
                  <a:cubicBezTo>
                    <a:pt x="513080" y="535940"/>
                    <a:pt x="474980" y="546100"/>
                    <a:pt x="443230" y="552450"/>
                  </a:cubicBezTo>
                  <a:cubicBezTo>
                    <a:pt x="414020" y="558800"/>
                    <a:pt x="384810" y="557530"/>
                    <a:pt x="353060" y="557530"/>
                  </a:cubicBezTo>
                  <a:cubicBezTo>
                    <a:pt x="318770" y="557530"/>
                    <a:pt x="280670" y="561340"/>
                    <a:pt x="247650" y="553720"/>
                  </a:cubicBezTo>
                  <a:cubicBezTo>
                    <a:pt x="212090" y="543560"/>
                    <a:pt x="177800" y="524510"/>
                    <a:pt x="147320" y="504190"/>
                  </a:cubicBezTo>
                  <a:cubicBezTo>
                    <a:pt x="113030" y="481330"/>
                    <a:pt x="72390" y="459740"/>
                    <a:pt x="53340" y="421640"/>
                  </a:cubicBezTo>
                  <a:cubicBezTo>
                    <a:pt x="30480" y="375920"/>
                    <a:pt x="21590" y="275590"/>
                    <a:pt x="35560" y="237490"/>
                  </a:cubicBezTo>
                  <a:cubicBezTo>
                    <a:pt x="43180" y="215900"/>
                    <a:pt x="80010" y="201930"/>
                    <a:pt x="78740" y="195580"/>
                  </a:cubicBezTo>
                  <a:cubicBezTo>
                    <a:pt x="77470" y="193040"/>
                    <a:pt x="68580" y="194310"/>
                    <a:pt x="63500" y="193040"/>
                  </a:cubicBezTo>
                  <a:cubicBezTo>
                    <a:pt x="57150" y="190500"/>
                    <a:pt x="50800" y="189230"/>
                    <a:pt x="45720" y="186690"/>
                  </a:cubicBezTo>
                  <a:cubicBezTo>
                    <a:pt x="39370" y="184150"/>
                    <a:pt x="34290" y="180340"/>
                    <a:pt x="29210" y="176530"/>
                  </a:cubicBezTo>
                  <a:cubicBezTo>
                    <a:pt x="24130" y="172720"/>
                    <a:pt x="20320" y="167640"/>
                    <a:pt x="16510" y="162560"/>
                  </a:cubicBezTo>
                  <a:cubicBezTo>
                    <a:pt x="12700" y="157480"/>
                    <a:pt x="8890" y="152400"/>
                    <a:pt x="6350" y="146050"/>
                  </a:cubicBezTo>
                  <a:cubicBezTo>
                    <a:pt x="3810" y="140970"/>
                    <a:pt x="2540" y="134620"/>
                    <a:pt x="1270" y="128270"/>
                  </a:cubicBezTo>
                  <a:cubicBezTo>
                    <a:pt x="0" y="121920"/>
                    <a:pt x="0" y="109220"/>
                    <a:pt x="0" y="109220"/>
                  </a:cubicBezTo>
                </a:path>
              </a:pathLst>
            </a:custGeom>
            <a:solidFill>
              <a:srgbClr val="CDCDC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1426826" y="6449060"/>
            <a:ext cx="755015" cy="382905"/>
            <a:chOff x="0" y="0"/>
            <a:chExt cx="1510030" cy="765810"/>
          </a:xfrm>
        </p:grpSpPr>
        <p:sp>
          <p:nvSpPr>
            <p:cNvPr id="4" name="Freeform 4"/>
            <p:cNvSpPr/>
            <p:nvPr/>
          </p:nvSpPr>
          <p:spPr>
            <a:xfrm>
              <a:off x="50800" y="46990"/>
              <a:ext cx="1422400" cy="669290"/>
            </a:xfrm>
            <a:custGeom>
              <a:avLst/>
              <a:gdLst/>
              <a:ahLst/>
              <a:cxnLst/>
              <a:rect l="l" t="t" r="r" b="b"/>
              <a:pathLst>
                <a:path w="1422400" h="669290">
                  <a:moveTo>
                    <a:pt x="0" y="520700"/>
                  </a:moveTo>
                  <a:cubicBezTo>
                    <a:pt x="2540" y="495300"/>
                    <a:pt x="5080" y="488950"/>
                    <a:pt x="7620" y="483870"/>
                  </a:cubicBezTo>
                  <a:cubicBezTo>
                    <a:pt x="10160" y="477520"/>
                    <a:pt x="13970" y="472440"/>
                    <a:pt x="17780" y="467360"/>
                  </a:cubicBezTo>
                  <a:cubicBezTo>
                    <a:pt x="21590" y="462280"/>
                    <a:pt x="26670" y="458470"/>
                    <a:pt x="31750" y="454660"/>
                  </a:cubicBezTo>
                  <a:cubicBezTo>
                    <a:pt x="36830" y="450850"/>
                    <a:pt x="41910" y="447040"/>
                    <a:pt x="46990" y="444500"/>
                  </a:cubicBezTo>
                  <a:cubicBezTo>
                    <a:pt x="52070" y="443230"/>
                    <a:pt x="60960" y="443230"/>
                    <a:pt x="60960" y="440690"/>
                  </a:cubicBezTo>
                  <a:cubicBezTo>
                    <a:pt x="62230" y="436880"/>
                    <a:pt x="46990" y="433070"/>
                    <a:pt x="41910" y="422910"/>
                  </a:cubicBezTo>
                  <a:cubicBezTo>
                    <a:pt x="30480" y="401320"/>
                    <a:pt x="24130" y="318770"/>
                    <a:pt x="25400" y="300990"/>
                  </a:cubicBezTo>
                  <a:cubicBezTo>
                    <a:pt x="25400" y="294640"/>
                    <a:pt x="27940" y="292100"/>
                    <a:pt x="27940" y="289560"/>
                  </a:cubicBezTo>
                  <a:cubicBezTo>
                    <a:pt x="27940" y="289560"/>
                    <a:pt x="27940" y="289560"/>
                    <a:pt x="27940" y="288290"/>
                  </a:cubicBezTo>
                  <a:cubicBezTo>
                    <a:pt x="26670" y="287020"/>
                    <a:pt x="26670" y="281940"/>
                    <a:pt x="26670" y="279400"/>
                  </a:cubicBezTo>
                  <a:cubicBezTo>
                    <a:pt x="25400" y="275590"/>
                    <a:pt x="24130" y="273050"/>
                    <a:pt x="24130" y="270510"/>
                  </a:cubicBezTo>
                  <a:cubicBezTo>
                    <a:pt x="24130" y="267970"/>
                    <a:pt x="24130" y="266700"/>
                    <a:pt x="24130" y="265430"/>
                  </a:cubicBezTo>
                  <a:cubicBezTo>
                    <a:pt x="24130" y="264160"/>
                    <a:pt x="24130" y="261620"/>
                    <a:pt x="24130" y="260350"/>
                  </a:cubicBezTo>
                  <a:cubicBezTo>
                    <a:pt x="24130" y="257810"/>
                    <a:pt x="25400" y="254000"/>
                    <a:pt x="25400" y="251460"/>
                  </a:cubicBezTo>
                  <a:cubicBezTo>
                    <a:pt x="26670" y="247650"/>
                    <a:pt x="25400" y="243840"/>
                    <a:pt x="26670" y="241300"/>
                  </a:cubicBezTo>
                  <a:cubicBezTo>
                    <a:pt x="26670" y="240030"/>
                    <a:pt x="27940" y="238760"/>
                    <a:pt x="27940" y="237490"/>
                  </a:cubicBezTo>
                  <a:cubicBezTo>
                    <a:pt x="29210" y="234950"/>
                    <a:pt x="29210" y="233680"/>
                    <a:pt x="29210" y="232410"/>
                  </a:cubicBezTo>
                  <a:cubicBezTo>
                    <a:pt x="30480" y="229870"/>
                    <a:pt x="33020" y="227330"/>
                    <a:pt x="34290" y="223520"/>
                  </a:cubicBezTo>
                  <a:cubicBezTo>
                    <a:pt x="35560" y="220980"/>
                    <a:pt x="36830" y="217170"/>
                    <a:pt x="38100" y="214630"/>
                  </a:cubicBezTo>
                  <a:cubicBezTo>
                    <a:pt x="39370" y="213360"/>
                    <a:pt x="40640" y="213360"/>
                    <a:pt x="40640" y="212090"/>
                  </a:cubicBezTo>
                  <a:cubicBezTo>
                    <a:pt x="41910" y="210820"/>
                    <a:pt x="41910" y="209550"/>
                    <a:pt x="43180" y="207010"/>
                  </a:cubicBezTo>
                  <a:cubicBezTo>
                    <a:pt x="44450" y="205740"/>
                    <a:pt x="48260" y="203200"/>
                    <a:pt x="50800" y="200660"/>
                  </a:cubicBezTo>
                  <a:cubicBezTo>
                    <a:pt x="53340" y="199390"/>
                    <a:pt x="55880" y="196850"/>
                    <a:pt x="57150" y="194310"/>
                  </a:cubicBezTo>
                  <a:cubicBezTo>
                    <a:pt x="57150" y="193040"/>
                    <a:pt x="57150" y="193040"/>
                    <a:pt x="58420" y="190500"/>
                  </a:cubicBezTo>
                  <a:cubicBezTo>
                    <a:pt x="62230" y="181610"/>
                    <a:pt x="87630" y="149860"/>
                    <a:pt x="104140" y="127000"/>
                  </a:cubicBezTo>
                  <a:cubicBezTo>
                    <a:pt x="124460" y="100330"/>
                    <a:pt x="143510" y="59690"/>
                    <a:pt x="171450" y="39370"/>
                  </a:cubicBezTo>
                  <a:cubicBezTo>
                    <a:pt x="196850" y="20320"/>
                    <a:pt x="231140" y="10160"/>
                    <a:pt x="260350" y="5080"/>
                  </a:cubicBezTo>
                  <a:cubicBezTo>
                    <a:pt x="287020" y="0"/>
                    <a:pt x="311150" y="5080"/>
                    <a:pt x="336550" y="5080"/>
                  </a:cubicBezTo>
                  <a:cubicBezTo>
                    <a:pt x="363220" y="5080"/>
                    <a:pt x="389890" y="5080"/>
                    <a:pt x="417830" y="5080"/>
                  </a:cubicBezTo>
                  <a:cubicBezTo>
                    <a:pt x="447040" y="5080"/>
                    <a:pt x="478790" y="3810"/>
                    <a:pt x="508000" y="3810"/>
                  </a:cubicBezTo>
                  <a:cubicBezTo>
                    <a:pt x="535940" y="3810"/>
                    <a:pt x="561340" y="3810"/>
                    <a:pt x="589280" y="3810"/>
                  </a:cubicBezTo>
                  <a:cubicBezTo>
                    <a:pt x="619760" y="3810"/>
                    <a:pt x="652780" y="3810"/>
                    <a:pt x="683260" y="3810"/>
                  </a:cubicBezTo>
                  <a:cubicBezTo>
                    <a:pt x="713740" y="3810"/>
                    <a:pt x="742950" y="2540"/>
                    <a:pt x="772160" y="5080"/>
                  </a:cubicBezTo>
                  <a:cubicBezTo>
                    <a:pt x="802640" y="7620"/>
                    <a:pt x="833120" y="17780"/>
                    <a:pt x="862330" y="22860"/>
                  </a:cubicBezTo>
                  <a:cubicBezTo>
                    <a:pt x="891540" y="29210"/>
                    <a:pt x="918210" y="35560"/>
                    <a:pt x="946150" y="39370"/>
                  </a:cubicBezTo>
                  <a:cubicBezTo>
                    <a:pt x="975360" y="43180"/>
                    <a:pt x="1004570" y="39370"/>
                    <a:pt x="1032510" y="46990"/>
                  </a:cubicBezTo>
                  <a:cubicBezTo>
                    <a:pt x="1060450" y="55880"/>
                    <a:pt x="1102360" y="78740"/>
                    <a:pt x="1115060" y="90170"/>
                  </a:cubicBezTo>
                  <a:cubicBezTo>
                    <a:pt x="1120140" y="95250"/>
                    <a:pt x="1118870" y="101600"/>
                    <a:pt x="1122680" y="102870"/>
                  </a:cubicBezTo>
                  <a:cubicBezTo>
                    <a:pt x="1132840" y="105410"/>
                    <a:pt x="1158240" y="77470"/>
                    <a:pt x="1181100" y="73660"/>
                  </a:cubicBezTo>
                  <a:cubicBezTo>
                    <a:pt x="1211580" y="69850"/>
                    <a:pt x="1257300" y="80010"/>
                    <a:pt x="1287780" y="90170"/>
                  </a:cubicBezTo>
                  <a:cubicBezTo>
                    <a:pt x="1314450" y="100330"/>
                    <a:pt x="1337310" y="113030"/>
                    <a:pt x="1356360" y="130810"/>
                  </a:cubicBezTo>
                  <a:cubicBezTo>
                    <a:pt x="1374140" y="148590"/>
                    <a:pt x="1390650" y="171450"/>
                    <a:pt x="1399540" y="198120"/>
                  </a:cubicBezTo>
                  <a:cubicBezTo>
                    <a:pt x="1410970" y="233680"/>
                    <a:pt x="1422400" y="293370"/>
                    <a:pt x="1407160" y="325120"/>
                  </a:cubicBezTo>
                  <a:cubicBezTo>
                    <a:pt x="1395730" y="354330"/>
                    <a:pt x="1357630" y="375920"/>
                    <a:pt x="1329690" y="388620"/>
                  </a:cubicBezTo>
                  <a:cubicBezTo>
                    <a:pt x="1304290" y="398780"/>
                    <a:pt x="1261110" y="386080"/>
                    <a:pt x="1248410" y="400050"/>
                  </a:cubicBezTo>
                  <a:cubicBezTo>
                    <a:pt x="1236980" y="414020"/>
                    <a:pt x="1252220" y="441960"/>
                    <a:pt x="1247140" y="464820"/>
                  </a:cubicBezTo>
                  <a:cubicBezTo>
                    <a:pt x="1240790" y="494030"/>
                    <a:pt x="1233170" y="535940"/>
                    <a:pt x="1209040" y="558800"/>
                  </a:cubicBezTo>
                  <a:cubicBezTo>
                    <a:pt x="1181100" y="585470"/>
                    <a:pt x="1113790" y="598170"/>
                    <a:pt x="1074420" y="604520"/>
                  </a:cubicBezTo>
                  <a:cubicBezTo>
                    <a:pt x="1045210" y="609600"/>
                    <a:pt x="1022350" y="604520"/>
                    <a:pt x="995680" y="604520"/>
                  </a:cubicBezTo>
                  <a:cubicBezTo>
                    <a:pt x="966470" y="604520"/>
                    <a:pt x="934720" y="604520"/>
                    <a:pt x="905510" y="604520"/>
                  </a:cubicBezTo>
                  <a:cubicBezTo>
                    <a:pt x="877570" y="604520"/>
                    <a:pt x="852170" y="604520"/>
                    <a:pt x="824230" y="603250"/>
                  </a:cubicBezTo>
                  <a:cubicBezTo>
                    <a:pt x="793750" y="603250"/>
                    <a:pt x="759460" y="600710"/>
                    <a:pt x="727710" y="603250"/>
                  </a:cubicBezTo>
                  <a:cubicBezTo>
                    <a:pt x="698500" y="605790"/>
                    <a:pt x="670560" y="609600"/>
                    <a:pt x="640080" y="615950"/>
                  </a:cubicBezTo>
                  <a:cubicBezTo>
                    <a:pt x="605790" y="624840"/>
                    <a:pt x="566420" y="646430"/>
                    <a:pt x="533400" y="652780"/>
                  </a:cubicBezTo>
                  <a:cubicBezTo>
                    <a:pt x="504190" y="657860"/>
                    <a:pt x="476250" y="651510"/>
                    <a:pt x="448310" y="654050"/>
                  </a:cubicBezTo>
                  <a:cubicBezTo>
                    <a:pt x="421640" y="656590"/>
                    <a:pt x="396240" y="665480"/>
                    <a:pt x="369570" y="666750"/>
                  </a:cubicBezTo>
                  <a:cubicBezTo>
                    <a:pt x="342900" y="669290"/>
                    <a:pt x="313690" y="668020"/>
                    <a:pt x="287020" y="661670"/>
                  </a:cubicBezTo>
                  <a:cubicBezTo>
                    <a:pt x="260350" y="656590"/>
                    <a:pt x="237490" y="637540"/>
                    <a:pt x="209550" y="629920"/>
                  </a:cubicBezTo>
                  <a:cubicBezTo>
                    <a:pt x="180340" y="619760"/>
                    <a:pt x="139700" y="618490"/>
                    <a:pt x="111760" y="610870"/>
                  </a:cubicBezTo>
                  <a:cubicBezTo>
                    <a:pt x="90170" y="604520"/>
                    <a:pt x="67310" y="596900"/>
                    <a:pt x="53340" y="591820"/>
                  </a:cubicBezTo>
                  <a:cubicBezTo>
                    <a:pt x="45720" y="588010"/>
                    <a:pt x="41910" y="586740"/>
                    <a:pt x="36830" y="582930"/>
                  </a:cubicBezTo>
                  <a:cubicBezTo>
                    <a:pt x="31750" y="580390"/>
                    <a:pt x="26670" y="575310"/>
                    <a:pt x="21590" y="571500"/>
                  </a:cubicBezTo>
                  <a:cubicBezTo>
                    <a:pt x="17780" y="566420"/>
                    <a:pt x="13970" y="561340"/>
                    <a:pt x="10160" y="556260"/>
                  </a:cubicBezTo>
                  <a:cubicBezTo>
                    <a:pt x="7620" y="551180"/>
                    <a:pt x="5080" y="544830"/>
                    <a:pt x="2540" y="538480"/>
                  </a:cubicBezTo>
                  <a:cubicBezTo>
                    <a:pt x="1270" y="532130"/>
                    <a:pt x="0" y="520700"/>
                    <a:pt x="0" y="520700"/>
                  </a:cubicBezTo>
                  <a:moveTo>
                    <a:pt x="212090" y="266700"/>
                  </a:moveTo>
                  <a:cubicBezTo>
                    <a:pt x="252730" y="350520"/>
                    <a:pt x="246380" y="370840"/>
                    <a:pt x="256540" y="383540"/>
                  </a:cubicBezTo>
                  <a:cubicBezTo>
                    <a:pt x="269240" y="398780"/>
                    <a:pt x="313690" y="407670"/>
                    <a:pt x="327660" y="411480"/>
                  </a:cubicBezTo>
                  <a:cubicBezTo>
                    <a:pt x="332740" y="412750"/>
                    <a:pt x="332740" y="412750"/>
                    <a:pt x="339090" y="412750"/>
                  </a:cubicBezTo>
                  <a:cubicBezTo>
                    <a:pt x="353060" y="414020"/>
                    <a:pt x="396240" y="412750"/>
                    <a:pt x="415290" y="412750"/>
                  </a:cubicBezTo>
                  <a:cubicBezTo>
                    <a:pt x="426720" y="414020"/>
                    <a:pt x="440690" y="419100"/>
                    <a:pt x="443230" y="414020"/>
                  </a:cubicBezTo>
                  <a:cubicBezTo>
                    <a:pt x="449580" y="403860"/>
                    <a:pt x="392430" y="355600"/>
                    <a:pt x="389890" y="327660"/>
                  </a:cubicBezTo>
                  <a:cubicBezTo>
                    <a:pt x="388620" y="302260"/>
                    <a:pt x="406400" y="271780"/>
                    <a:pt x="425450" y="251460"/>
                  </a:cubicBezTo>
                  <a:cubicBezTo>
                    <a:pt x="447040" y="229870"/>
                    <a:pt x="510540" y="218440"/>
                    <a:pt x="518160" y="207010"/>
                  </a:cubicBezTo>
                  <a:cubicBezTo>
                    <a:pt x="519430" y="204470"/>
                    <a:pt x="518160" y="199390"/>
                    <a:pt x="518160" y="199390"/>
                  </a:cubicBezTo>
                  <a:cubicBezTo>
                    <a:pt x="518160" y="199390"/>
                    <a:pt x="519430" y="191770"/>
                    <a:pt x="520700" y="189230"/>
                  </a:cubicBezTo>
                  <a:cubicBezTo>
                    <a:pt x="521970" y="186690"/>
                    <a:pt x="523240" y="184150"/>
                    <a:pt x="521970" y="182880"/>
                  </a:cubicBezTo>
                  <a:cubicBezTo>
                    <a:pt x="520700" y="180340"/>
                    <a:pt x="514350" y="182880"/>
                    <a:pt x="508000" y="182880"/>
                  </a:cubicBezTo>
                  <a:cubicBezTo>
                    <a:pt x="491490" y="182880"/>
                    <a:pt x="447040" y="182880"/>
                    <a:pt x="417830" y="182880"/>
                  </a:cubicBezTo>
                  <a:cubicBezTo>
                    <a:pt x="389890" y="182880"/>
                    <a:pt x="363220" y="182880"/>
                    <a:pt x="336550" y="182880"/>
                  </a:cubicBezTo>
                  <a:cubicBezTo>
                    <a:pt x="311150" y="182880"/>
                    <a:pt x="280670" y="171450"/>
                    <a:pt x="260350" y="182880"/>
                  </a:cubicBezTo>
                  <a:cubicBezTo>
                    <a:pt x="237490" y="195580"/>
                    <a:pt x="212090" y="266700"/>
                    <a:pt x="212090" y="266700"/>
                  </a:cubicBezTo>
                </a:path>
              </a:pathLst>
            </a:custGeom>
            <a:solidFill>
              <a:srgbClr val="12273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130" y="-13335"/>
            <a:ext cx="362585" cy="323850"/>
            <a:chOff x="0" y="0"/>
            <a:chExt cx="725170" cy="647700"/>
          </a:xfrm>
        </p:grpSpPr>
        <p:sp>
          <p:nvSpPr>
            <p:cNvPr id="6" name="Freeform 6"/>
            <p:cNvSpPr/>
            <p:nvPr/>
          </p:nvSpPr>
          <p:spPr>
            <a:xfrm>
              <a:off x="50800" y="38100"/>
              <a:ext cx="623570" cy="561340"/>
            </a:xfrm>
            <a:custGeom>
              <a:avLst/>
              <a:gdLst/>
              <a:ahLst/>
              <a:cxnLst/>
              <a:rect l="l" t="t" r="r" b="b"/>
              <a:pathLst>
                <a:path w="623570" h="561340">
                  <a:moveTo>
                    <a:pt x="0" y="109220"/>
                  </a:moveTo>
                  <a:cubicBezTo>
                    <a:pt x="6350" y="85090"/>
                    <a:pt x="8890" y="78740"/>
                    <a:pt x="12700" y="73660"/>
                  </a:cubicBezTo>
                  <a:cubicBezTo>
                    <a:pt x="15240" y="68580"/>
                    <a:pt x="19050" y="63500"/>
                    <a:pt x="24130" y="59690"/>
                  </a:cubicBezTo>
                  <a:cubicBezTo>
                    <a:pt x="29210" y="54610"/>
                    <a:pt x="34290" y="50800"/>
                    <a:pt x="39370" y="48260"/>
                  </a:cubicBezTo>
                  <a:cubicBezTo>
                    <a:pt x="44450" y="44450"/>
                    <a:pt x="50800" y="41910"/>
                    <a:pt x="57150" y="40640"/>
                  </a:cubicBezTo>
                  <a:cubicBezTo>
                    <a:pt x="62230" y="38100"/>
                    <a:pt x="68580" y="36830"/>
                    <a:pt x="74930" y="36830"/>
                  </a:cubicBezTo>
                  <a:cubicBezTo>
                    <a:pt x="81280" y="36830"/>
                    <a:pt x="86360" y="38100"/>
                    <a:pt x="93980" y="38100"/>
                  </a:cubicBezTo>
                  <a:cubicBezTo>
                    <a:pt x="110490" y="40640"/>
                    <a:pt x="147320" y="49530"/>
                    <a:pt x="167640" y="53340"/>
                  </a:cubicBezTo>
                  <a:cubicBezTo>
                    <a:pt x="180340" y="55880"/>
                    <a:pt x="194310" y="62230"/>
                    <a:pt x="200660" y="60960"/>
                  </a:cubicBezTo>
                  <a:cubicBezTo>
                    <a:pt x="203200" y="60960"/>
                    <a:pt x="204470" y="59690"/>
                    <a:pt x="204470" y="59690"/>
                  </a:cubicBezTo>
                  <a:cubicBezTo>
                    <a:pt x="205740" y="59690"/>
                    <a:pt x="212090" y="58420"/>
                    <a:pt x="215900" y="57150"/>
                  </a:cubicBezTo>
                  <a:cubicBezTo>
                    <a:pt x="218440" y="57150"/>
                    <a:pt x="226060" y="55880"/>
                    <a:pt x="226060" y="55880"/>
                  </a:cubicBezTo>
                  <a:cubicBezTo>
                    <a:pt x="226060" y="55880"/>
                    <a:pt x="232410" y="55880"/>
                    <a:pt x="236220" y="55880"/>
                  </a:cubicBezTo>
                  <a:cubicBezTo>
                    <a:pt x="240030" y="55880"/>
                    <a:pt x="246380" y="57150"/>
                    <a:pt x="246380" y="57150"/>
                  </a:cubicBezTo>
                  <a:cubicBezTo>
                    <a:pt x="247650" y="57150"/>
                    <a:pt x="275590" y="72390"/>
                    <a:pt x="288290" y="67310"/>
                  </a:cubicBezTo>
                  <a:cubicBezTo>
                    <a:pt x="303530" y="62230"/>
                    <a:pt x="304800" y="21590"/>
                    <a:pt x="323850" y="12700"/>
                  </a:cubicBezTo>
                  <a:cubicBezTo>
                    <a:pt x="353060" y="0"/>
                    <a:pt x="426720" y="11430"/>
                    <a:pt x="455930" y="27940"/>
                  </a:cubicBezTo>
                  <a:cubicBezTo>
                    <a:pt x="477520" y="39370"/>
                    <a:pt x="482600" y="72390"/>
                    <a:pt x="497840" y="78740"/>
                  </a:cubicBezTo>
                  <a:cubicBezTo>
                    <a:pt x="510540" y="85090"/>
                    <a:pt x="527050" y="78740"/>
                    <a:pt x="535940" y="78740"/>
                  </a:cubicBezTo>
                  <a:cubicBezTo>
                    <a:pt x="539750" y="78740"/>
                    <a:pt x="542290" y="80010"/>
                    <a:pt x="544830" y="80010"/>
                  </a:cubicBezTo>
                  <a:cubicBezTo>
                    <a:pt x="548640" y="81280"/>
                    <a:pt x="552450" y="80010"/>
                    <a:pt x="554990" y="81280"/>
                  </a:cubicBezTo>
                  <a:cubicBezTo>
                    <a:pt x="556260" y="81280"/>
                    <a:pt x="557530" y="82550"/>
                    <a:pt x="558800" y="82550"/>
                  </a:cubicBezTo>
                  <a:cubicBezTo>
                    <a:pt x="560070" y="83820"/>
                    <a:pt x="562610" y="82550"/>
                    <a:pt x="563880" y="83820"/>
                  </a:cubicBezTo>
                  <a:cubicBezTo>
                    <a:pt x="566420" y="83820"/>
                    <a:pt x="568960" y="86360"/>
                    <a:pt x="572770" y="87630"/>
                  </a:cubicBezTo>
                  <a:cubicBezTo>
                    <a:pt x="575310" y="88900"/>
                    <a:pt x="579120" y="90170"/>
                    <a:pt x="580390" y="91440"/>
                  </a:cubicBezTo>
                  <a:cubicBezTo>
                    <a:pt x="582930" y="92710"/>
                    <a:pt x="582930" y="93980"/>
                    <a:pt x="584200" y="93980"/>
                  </a:cubicBezTo>
                  <a:cubicBezTo>
                    <a:pt x="585470" y="95250"/>
                    <a:pt x="586740" y="95250"/>
                    <a:pt x="589280" y="96520"/>
                  </a:cubicBezTo>
                  <a:cubicBezTo>
                    <a:pt x="590550" y="97790"/>
                    <a:pt x="593090" y="101600"/>
                    <a:pt x="595630" y="104140"/>
                  </a:cubicBezTo>
                  <a:cubicBezTo>
                    <a:pt x="598170" y="105410"/>
                    <a:pt x="600710" y="107950"/>
                    <a:pt x="601980" y="109220"/>
                  </a:cubicBezTo>
                  <a:cubicBezTo>
                    <a:pt x="603250" y="111760"/>
                    <a:pt x="604520" y="113030"/>
                    <a:pt x="604520" y="114300"/>
                  </a:cubicBezTo>
                  <a:cubicBezTo>
                    <a:pt x="605790" y="115570"/>
                    <a:pt x="607060" y="115570"/>
                    <a:pt x="608330" y="116840"/>
                  </a:cubicBezTo>
                  <a:cubicBezTo>
                    <a:pt x="609600" y="119380"/>
                    <a:pt x="610870" y="123190"/>
                    <a:pt x="612140" y="125730"/>
                  </a:cubicBezTo>
                  <a:cubicBezTo>
                    <a:pt x="613410" y="128270"/>
                    <a:pt x="615950" y="132080"/>
                    <a:pt x="617220" y="134620"/>
                  </a:cubicBezTo>
                  <a:cubicBezTo>
                    <a:pt x="617220" y="135890"/>
                    <a:pt x="617220" y="137160"/>
                    <a:pt x="618490" y="138430"/>
                  </a:cubicBezTo>
                  <a:cubicBezTo>
                    <a:pt x="618490" y="139700"/>
                    <a:pt x="619760" y="140970"/>
                    <a:pt x="619760" y="143510"/>
                  </a:cubicBezTo>
                  <a:cubicBezTo>
                    <a:pt x="621030" y="146050"/>
                    <a:pt x="621030" y="149860"/>
                    <a:pt x="621030" y="152400"/>
                  </a:cubicBezTo>
                  <a:cubicBezTo>
                    <a:pt x="621030" y="154940"/>
                    <a:pt x="623570" y="158750"/>
                    <a:pt x="623570" y="161290"/>
                  </a:cubicBezTo>
                  <a:cubicBezTo>
                    <a:pt x="623570" y="163830"/>
                    <a:pt x="622300" y="165100"/>
                    <a:pt x="622300" y="166370"/>
                  </a:cubicBezTo>
                  <a:cubicBezTo>
                    <a:pt x="622300" y="167640"/>
                    <a:pt x="623570" y="168910"/>
                    <a:pt x="623570" y="171450"/>
                  </a:cubicBezTo>
                  <a:cubicBezTo>
                    <a:pt x="623570" y="173990"/>
                    <a:pt x="621030" y="177800"/>
                    <a:pt x="621030" y="180340"/>
                  </a:cubicBezTo>
                  <a:cubicBezTo>
                    <a:pt x="621030" y="182880"/>
                    <a:pt x="621030" y="186690"/>
                    <a:pt x="619760" y="189230"/>
                  </a:cubicBezTo>
                  <a:cubicBezTo>
                    <a:pt x="619760" y="191770"/>
                    <a:pt x="618490" y="193040"/>
                    <a:pt x="618490" y="194310"/>
                  </a:cubicBezTo>
                  <a:cubicBezTo>
                    <a:pt x="617220" y="195580"/>
                    <a:pt x="617220" y="196850"/>
                    <a:pt x="617220" y="198120"/>
                  </a:cubicBezTo>
                  <a:cubicBezTo>
                    <a:pt x="615950" y="200660"/>
                    <a:pt x="613410" y="204470"/>
                    <a:pt x="612140" y="207010"/>
                  </a:cubicBezTo>
                  <a:cubicBezTo>
                    <a:pt x="610870" y="209550"/>
                    <a:pt x="609600" y="213360"/>
                    <a:pt x="608330" y="215900"/>
                  </a:cubicBezTo>
                  <a:cubicBezTo>
                    <a:pt x="607060" y="217170"/>
                    <a:pt x="605790" y="217170"/>
                    <a:pt x="604520" y="218440"/>
                  </a:cubicBezTo>
                  <a:cubicBezTo>
                    <a:pt x="604520" y="219710"/>
                    <a:pt x="603250" y="220980"/>
                    <a:pt x="601980" y="222250"/>
                  </a:cubicBezTo>
                  <a:cubicBezTo>
                    <a:pt x="600710" y="224790"/>
                    <a:pt x="598170" y="227330"/>
                    <a:pt x="595630" y="228600"/>
                  </a:cubicBezTo>
                  <a:cubicBezTo>
                    <a:pt x="593090" y="231140"/>
                    <a:pt x="590550" y="234950"/>
                    <a:pt x="589280" y="236220"/>
                  </a:cubicBezTo>
                  <a:cubicBezTo>
                    <a:pt x="588010" y="236220"/>
                    <a:pt x="586740" y="236220"/>
                    <a:pt x="585470" y="237490"/>
                  </a:cubicBezTo>
                  <a:cubicBezTo>
                    <a:pt x="582930" y="242570"/>
                    <a:pt x="593090" y="266700"/>
                    <a:pt x="595630" y="285750"/>
                  </a:cubicBezTo>
                  <a:cubicBezTo>
                    <a:pt x="598170" y="309880"/>
                    <a:pt x="598170" y="341630"/>
                    <a:pt x="596900" y="368300"/>
                  </a:cubicBezTo>
                  <a:cubicBezTo>
                    <a:pt x="595630" y="394970"/>
                    <a:pt x="596900" y="422910"/>
                    <a:pt x="588010" y="447040"/>
                  </a:cubicBezTo>
                  <a:cubicBezTo>
                    <a:pt x="577850" y="472440"/>
                    <a:pt x="560070" y="500380"/>
                    <a:pt x="537210" y="516890"/>
                  </a:cubicBezTo>
                  <a:cubicBezTo>
                    <a:pt x="513080" y="535940"/>
                    <a:pt x="474980" y="546100"/>
                    <a:pt x="443230" y="552450"/>
                  </a:cubicBezTo>
                  <a:cubicBezTo>
                    <a:pt x="414020" y="558800"/>
                    <a:pt x="384810" y="557530"/>
                    <a:pt x="353060" y="557530"/>
                  </a:cubicBezTo>
                  <a:cubicBezTo>
                    <a:pt x="318770" y="557530"/>
                    <a:pt x="280670" y="561340"/>
                    <a:pt x="247650" y="553720"/>
                  </a:cubicBezTo>
                  <a:cubicBezTo>
                    <a:pt x="212090" y="543560"/>
                    <a:pt x="177800" y="524510"/>
                    <a:pt x="147320" y="504190"/>
                  </a:cubicBezTo>
                  <a:cubicBezTo>
                    <a:pt x="113030" y="481330"/>
                    <a:pt x="72390" y="459740"/>
                    <a:pt x="53340" y="421640"/>
                  </a:cubicBezTo>
                  <a:cubicBezTo>
                    <a:pt x="30480" y="375920"/>
                    <a:pt x="21590" y="275590"/>
                    <a:pt x="35560" y="237490"/>
                  </a:cubicBezTo>
                  <a:cubicBezTo>
                    <a:pt x="43180" y="215900"/>
                    <a:pt x="80010" y="201930"/>
                    <a:pt x="78740" y="195580"/>
                  </a:cubicBezTo>
                  <a:cubicBezTo>
                    <a:pt x="77470" y="193040"/>
                    <a:pt x="68580" y="194310"/>
                    <a:pt x="63500" y="193040"/>
                  </a:cubicBezTo>
                  <a:cubicBezTo>
                    <a:pt x="57150" y="190500"/>
                    <a:pt x="50800" y="189230"/>
                    <a:pt x="45720" y="186690"/>
                  </a:cubicBezTo>
                  <a:cubicBezTo>
                    <a:pt x="39370" y="184150"/>
                    <a:pt x="34290" y="180340"/>
                    <a:pt x="29210" y="176530"/>
                  </a:cubicBezTo>
                  <a:cubicBezTo>
                    <a:pt x="24130" y="172720"/>
                    <a:pt x="20320" y="167640"/>
                    <a:pt x="16510" y="162560"/>
                  </a:cubicBezTo>
                  <a:cubicBezTo>
                    <a:pt x="12700" y="157480"/>
                    <a:pt x="8890" y="152400"/>
                    <a:pt x="6350" y="146050"/>
                  </a:cubicBezTo>
                  <a:cubicBezTo>
                    <a:pt x="3810" y="140970"/>
                    <a:pt x="2540" y="134620"/>
                    <a:pt x="1270" y="128270"/>
                  </a:cubicBezTo>
                  <a:cubicBezTo>
                    <a:pt x="0" y="121920"/>
                    <a:pt x="0" y="109220"/>
                    <a:pt x="0" y="109220"/>
                  </a:cubicBezTo>
                </a:path>
              </a:pathLst>
            </a:custGeom>
            <a:solidFill>
              <a:srgbClr val="CDCDC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 sz="120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428364"/>
            <a:ext cx="10656290" cy="247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Bootstrap se destaca como um dos frameworks front-end mais utilizados no desenvolvimento web, especialmente por sua facilidade de uso e agilidade no desenvolvimento de interfaces responsivas.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19250" y="622301"/>
            <a:ext cx="6389390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Conclusão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0468F-4740-EE28-9073-1211B681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História do Bootstrap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2C029C-333D-738F-F84E-B1A5E4B00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345" y="1835076"/>
            <a:ext cx="9383110" cy="563181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Criado por desenvolvedores do Twitter: Mark Otto e Jacob Thornton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386D3F-060C-EB81-991C-5145B34E9641}"/>
              </a:ext>
            </a:extLst>
          </p:cNvPr>
          <p:cNvSpPr txBox="1"/>
          <p:nvPr/>
        </p:nvSpPr>
        <p:spPr>
          <a:xfrm>
            <a:off x="1772307" y="2966081"/>
            <a:ext cx="3168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Lançado em 2011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840D49-25D1-A4EF-E241-CD48682F1D36}"/>
              </a:ext>
            </a:extLst>
          </p:cNvPr>
          <p:cNvSpPr txBox="1"/>
          <p:nvPr/>
        </p:nvSpPr>
        <p:spPr>
          <a:xfrm>
            <a:off x="1697419" y="3875562"/>
            <a:ext cx="9950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</a:rPr>
              <a:t>Visava criar um conjunto de ferramentas que garantisse consistência visual e funcional em projetos web, facilitando a colaboração entre equipes.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F68765-134D-2DB8-F3BD-B9C81DE3B304}"/>
              </a:ext>
            </a:extLst>
          </p:cNvPr>
          <p:cNvSpPr txBox="1"/>
          <p:nvPr/>
        </p:nvSpPr>
        <p:spPr>
          <a:xfrm>
            <a:off x="1747345" y="4978205"/>
            <a:ext cx="9803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</a:rPr>
              <a:t>Combinou CSS para estilização e Javascript para interatividade, proporcionando uma experiência de usuário mais rica.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837160-FF55-F982-CF39-DA022BB53FC7}"/>
              </a:ext>
            </a:extLst>
          </p:cNvPr>
          <p:cNvSpPr txBox="1"/>
          <p:nvPr/>
        </p:nvSpPr>
        <p:spPr>
          <a:xfrm>
            <a:off x="1747345" y="6060753"/>
            <a:ext cx="2490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Código aberto</a:t>
            </a:r>
          </a:p>
        </p:txBody>
      </p:sp>
      <p:pic>
        <p:nvPicPr>
          <p:cNvPr id="12" name="Gráfico 11" descr="Programador com preenchimento sólido">
            <a:extLst>
              <a:ext uri="{FF2B5EF4-FFF2-40B4-BE49-F238E27FC236}">
                <a16:creationId xmlns:a16="http://schemas.microsoft.com/office/drawing/2014/main" id="{6472F769-5899-DE8E-0401-59E0D99F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44" y="1589155"/>
            <a:ext cx="914400" cy="914400"/>
          </a:xfrm>
          <a:prstGeom prst="rect">
            <a:avLst/>
          </a:prstGeom>
        </p:spPr>
      </p:pic>
      <p:pic>
        <p:nvPicPr>
          <p:cNvPr id="14" name="Gráfico 13" descr="Foguete com preenchimento sólido">
            <a:extLst>
              <a:ext uri="{FF2B5EF4-FFF2-40B4-BE49-F238E27FC236}">
                <a16:creationId xmlns:a16="http://schemas.microsoft.com/office/drawing/2014/main" id="{01B918F1-78F2-0FAC-E7C3-D4DCB2F0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47" y="2755392"/>
            <a:ext cx="914400" cy="914400"/>
          </a:xfrm>
          <a:prstGeom prst="rect">
            <a:avLst/>
          </a:prstGeom>
        </p:spPr>
      </p:pic>
      <p:pic>
        <p:nvPicPr>
          <p:cNvPr id="16" name="Gráfico 15" descr="Na mosca com preenchimento sólido">
            <a:extLst>
              <a:ext uri="{FF2B5EF4-FFF2-40B4-BE49-F238E27FC236}">
                <a16:creationId xmlns:a16="http://schemas.microsoft.com/office/drawing/2014/main" id="{60BC3B79-E82E-6098-B7C3-9DB2EF2C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44" y="3822300"/>
            <a:ext cx="914400" cy="914400"/>
          </a:xfrm>
          <a:prstGeom prst="rect">
            <a:avLst/>
          </a:prstGeom>
        </p:spPr>
      </p:pic>
      <p:pic>
        <p:nvPicPr>
          <p:cNvPr id="18" name="Gráfico 17" descr="Link com preenchimento sólido">
            <a:extLst>
              <a:ext uri="{FF2B5EF4-FFF2-40B4-BE49-F238E27FC236}">
                <a16:creationId xmlns:a16="http://schemas.microsoft.com/office/drawing/2014/main" id="{9ADC75B2-9BED-6DBD-C0FD-D527852FB4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643" y="4889208"/>
            <a:ext cx="914400" cy="914400"/>
          </a:xfrm>
          <a:prstGeom prst="rect">
            <a:avLst/>
          </a:prstGeom>
        </p:spPr>
      </p:pic>
      <p:pic>
        <p:nvPicPr>
          <p:cNvPr id="20" name="Gráfico 19" descr="Livro aberto com preenchimento sólido">
            <a:extLst>
              <a:ext uri="{FF2B5EF4-FFF2-40B4-BE49-F238E27FC236}">
                <a16:creationId xmlns:a16="http://schemas.microsoft.com/office/drawing/2014/main" id="{98C4127E-B207-6157-5CC8-E89035EBE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643" y="58036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8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82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D77FE-892F-954B-BABB-832608E9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53892FE-39BD-F859-0AD3-AFFB14262F1D}"/>
              </a:ext>
            </a:extLst>
          </p:cNvPr>
          <p:cNvGrpSpPr/>
          <p:nvPr/>
        </p:nvGrpSpPr>
        <p:grpSpPr>
          <a:xfrm>
            <a:off x="712076" y="2686416"/>
            <a:ext cx="3957144" cy="1506744"/>
            <a:chOff x="917029" y="1148588"/>
            <a:chExt cx="3957144" cy="150674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36E2005-CDC3-15CB-3D43-F503DF60BCE4}"/>
                </a:ext>
              </a:extLst>
            </p:cNvPr>
            <p:cNvSpPr txBox="1"/>
            <p:nvPr/>
          </p:nvSpPr>
          <p:spPr>
            <a:xfrm>
              <a:off x="917029" y="2286000"/>
              <a:ext cx="395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Pedro Henrique de Oliveira Fontes</a:t>
              </a:r>
            </a:p>
          </p:txBody>
        </p:sp>
        <p:pic>
          <p:nvPicPr>
            <p:cNvPr id="13" name="Gráfico 12" descr="Menino estudante com preenchimento sólido">
              <a:extLst>
                <a:ext uri="{FF2B5EF4-FFF2-40B4-BE49-F238E27FC236}">
                  <a16:creationId xmlns:a16="http://schemas.microsoft.com/office/drawing/2014/main" id="{D0D48328-E1E8-6463-554E-E7537153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12576" y="1148588"/>
              <a:ext cx="1166653" cy="1241485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F5A1B2F-D8D9-2F66-0CB3-9690693140C6}"/>
              </a:ext>
            </a:extLst>
          </p:cNvPr>
          <p:cNvGrpSpPr/>
          <p:nvPr/>
        </p:nvGrpSpPr>
        <p:grpSpPr>
          <a:xfrm>
            <a:off x="4720448" y="2653834"/>
            <a:ext cx="3400094" cy="1550331"/>
            <a:chOff x="1195554" y="2739361"/>
            <a:chExt cx="3400094" cy="155033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85F35E4-7F95-AE4C-2CB8-F87EF8CBA5A0}"/>
                </a:ext>
              </a:extLst>
            </p:cNvPr>
            <p:cNvSpPr txBox="1"/>
            <p:nvPr/>
          </p:nvSpPr>
          <p:spPr>
            <a:xfrm>
              <a:off x="1195554" y="3920360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Gabriel Domingues Magalhães</a:t>
              </a:r>
            </a:p>
          </p:txBody>
        </p:sp>
        <p:pic>
          <p:nvPicPr>
            <p:cNvPr id="15" name="Gráfico 14" descr="Menino estudante estrutura de tópicos">
              <a:extLst>
                <a:ext uri="{FF2B5EF4-FFF2-40B4-BE49-F238E27FC236}">
                  <a16:creationId xmlns:a16="http://schemas.microsoft.com/office/drawing/2014/main" id="{876F67AE-2407-A89E-7E0D-98724940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75638" y="2739361"/>
              <a:ext cx="1040527" cy="1091714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4340EC6-EC0A-109C-E17F-377A7881D074}"/>
              </a:ext>
            </a:extLst>
          </p:cNvPr>
          <p:cNvGrpSpPr/>
          <p:nvPr/>
        </p:nvGrpSpPr>
        <p:grpSpPr>
          <a:xfrm>
            <a:off x="7168036" y="4782162"/>
            <a:ext cx="3400094" cy="1633098"/>
            <a:chOff x="6865889" y="3635947"/>
            <a:chExt cx="3400094" cy="1633098"/>
          </a:xfrm>
        </p:grpSpPr>
        <p:pic>
          <p:nvPicPr>
            <p:cNvPr id="16" name="Gráfico 15" descr="Menino estudante com preenchimento sólido">
              <a:extLst>
                <a:ext uri="{FF2B5EF4-FFF2-40B4-BE49-F238E27FC236}">
                  <a16:creationId xmlns:a16="http://schemas.microsoft.com/office/drawing/2014/main" id="{991D5968-32E1-3402-0A4E-78F8CCE1E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99283" y="3635947"/>
              <a:ext cx="1166653" cy="1241485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9B7A3DC-5081-45AA-87D6-41C228D73A44}"/>
                </a:ext>
              </a:extLst>
            </p:cNvPr>
            <p:cNvSpPr txBox="1"/>
            <p:nvPr/>
          </p:nvSpPr>
          <p:spPr>
            <a:xfrm>
              <a:off x="6865889" y="4899713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Yan Moreira Lourenço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BA4DA8EB-0A21-3E17-5CE5-E0020679E165}"/>
              </a:ext>
            </a:extLst>
          </p:cNvPr>
          <p:cNvGrpSpPr/>
          <p:nvPr/>
        </p:nvGrpSpPr>
        <p:grpSpPr>
          <a:xfrm>
            <a:off x="2490953" y="4822365"/>
            <a:ext cx="3400094" cy="1592895"/>
            <a:chOff x="6282563" y="1836105"/>
            <a:chExt cx="3400094" cy="159289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6C65DD1-B97E-7EC0-7F72-85CA331F17A0}"/>
                </a:ext>
              </a:extLst>
            </p:cNvPr>
            <p:cNvSpPr txBox="1"/>
            <p:nvPr/>
          </p:nvSpPr>
          <p:spPr>
            <a:xfrm>
              <a:off x="6282563" y="3059668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Luiz Henrique Silva dos Santos</a:t>
              </a:r>
            </a:p>
          </p:txBody>
        </p:sp>
        <p:pic>
          <p:nvPicPr>
            <p:cNvPr id="18" name="Gráfico 17" descr="Menino estudante estrutura de tópicos">
              <a:extLst>
                <a:ext uri="{FF2B5EF4-FFF2-40B4-BE49-F238E27FC236}">
                  <a16:creationId xmlns:a16="http://schemas.microsoft.com/office/drawing/2014/main" id="{90EBE485-7233-B6F9-5AC4-5F4EDDB96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38852" y="1836105"/>
              <a:ext cx="1040527" cy="1091714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09E797F-CEA0-440E-51E7-2328E4B768F4}"/>
              </a:ext>
            </a:extLst>
          </p:cNvPr>
          <p:cNvGrpSpPr/>
          <p:nvPr/>
        </p:nvGrpSpPr>
        <p:grpSpPr>
          <a:xfrm>
            <a:off x="8360983" y="2593348"/>
            <a:ext cx="3400094" cy="1599812"/>
            <a:chOff x="1195554" y="4478932"/>
            <a:chExt cx="3400094" cy="1599812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44DAADE-5493-96E6-4140-960C8C1D1566}"/>
                </a:ext>
              </a:extLst>
            </p:cNvPr>
            <p:cNvSpPr txBox="1"/>
            <p:nvPr/>
          </p:nvSpPr>
          <p:spPr>
            <a:xfrm>
              <a:off x="1195554" y="5709412"/>
              <a:ext cx="340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/>
                <a:t>Theylon</a:t>
              </a:r>
              <a:r>
                <a:rPr lang="pt-BR" b="1" dirty="0"/>
                <a:t> Augusto Silva Siqueira</a:t>
              </a:r>
            </a:p>
          </p:txBody>
        </p:sp>
        <p:pic>
          <p:nvPicPr>
            <p:cNvPr id="19" name="Gráfico 18" descr="Menino estudante com preenchimento sólido">
              <a:extLst>
                <a:ext uri="{FF2B5EF4-FFF2-40B4-BE49-F238E27FC236}">
                  <a16:creationId xmlns:a16="http://schemas.microsoft.com/office/drawing/2014/main" id="{12D1D18A-2D7A-3DD6-27F5-3206D50E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36048" y="4478932"/>
              <a:ext cx="1166653" cy="1241485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906CC99E-CFDD-91BE-44EE-D2A1C37C0992}"/>
              </a:ext>
            </a:extLst>
          </p:cNvPr>
          <p:cNvSpPr/>
          <p:nvPr/>
        </p:nvSpPr>
        <p:spPr>
          <a:xfrm>
            <a:off x="-204954" y="-156625"/>
            <a:ext cx="12628182" cy="2618124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2D9A430-60E5-9E95-D6AF-0638C21718D5}"/>
              </a:ext>
            </a:extLst>
          </p:cNvPr>
          <p:cNvSpPr txBox="1">
            <a:spLocks/>
          </p:cNvSpPr>
          <p:nvPr/>
        </p:nvSpPr>
        <p:spPr>
          <a:xfrm>
            <a:off x="3201318" y="486972"/>
            <a:ext cx="6038954" cy="1066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i="1" dirty="0">
                <a:solidFill>
                  <a:schemeClr val="accent5"/>
                </a:solidFill>
              </a:rPr>
              <a:t>Bootstrap</a:t>
            </a:r>
          </a:p>
        </p:txBody>
      </p:sp>
    </p:spTree>
    <p:extLst>
      <p:ext uri="{BB962C8B-B14F-4D97-AF65-F5344CB8AC3E}">
        <p14:creationId xmlns:p14="http://schemas.microsoft.com/office/powerpoint/2010/main" val="541828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CCA53-9F27-9EC8-9E9F-18583AA5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409"/>
            <a:ext cx="10515600" cy="1325563"/>
          </a:xfrm>
        </p:spPr>
        <p:txBody>
          <a:bodyPr/>
          <a:lstStyle/>
          <a:p>
            <a:r>
              <a:rPr lang="pt-BR" b="1" dirty="0"/>
              <a:t>Evolução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5146E3-B9AE-CEE1-9C69-C5B4D543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1" y="1734207"/>
            <a:ext cx="10515600" cy="4699384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Versão 1.0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 primeira versão trouxe um conjunto básico de estilos e componentes, permitindo que os desenvolvedores criassem layouts responsivos de forma mais rápida.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Versão 2.0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Introduziu um sistema de grid mais flexível e novos componentes, como botões e formulários, melhorando a responsividade e a usabilidade. Nova documentação; página de personalização; novos componentes Javascript; e Biblioteca de ícones.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Versão 3.0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Lançada em 2013, essa versão trouxe uma reformulação significativa, focando em um design mais limpo e moderno, além de melhorias na responsividade.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1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Versão 4.0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Lançada em 2018, trouxe novas funcionalidades, como suporte a </a:t>
            </a:r>
            <a:r>
              <a:rPr lang="pt-B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flexbox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melhorando a criação de layouts complexos e a personalização de componentes. Foi reescrito e migrado para o Sass. </a:t>
            </a:r>
          </a:p>
          <a:p>
            <a:pPr marL="342900" lvl="0" indent="-342900" algn="just">
              <a:lnSpc>
                <a:spcPct val="150000"/>
              </a:lnSpc>
              <a:spcAft>
                <a:spcPts val="2200"/>
              </a:spcAft>
              <a:buFont typeface="Symbol" panose="05050102010706020507" pitchFamily="18" charset="2"/>
              <a:buChar char=""/>
            </a:pPr>
            <a:r>
              <a:rPr lang="pt-BR" sz="18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Versão 5.0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 versão mais recente, lançada em 2021, eliminou a dependência do </a:t>
            </a:r>
            <a:r>
              <a:rPr lang="pt-B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jQuery</a:t>
            </a:r>
            <a:r>
              <a:rPr lang="pt-B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melhorando a performance e a compatibilidade com frameworks modernos, além de introduzir novos componentes e melhorias na acessibilidade.</a:t>
            </a:r>
          </a:p>
        </p:txBody>
      </p:sp>
    </p:spTree>
    <p:extLst>
      <p:ext uri="{BB962C8B-B14F-4D97-AF65-F5344CB8AC3E}">
        <p14:creationId xmlns:p14="http://schemas.microsoft.com/office/powerpoint/2010/main" val="39937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0242"/>
            <a:ext cx="5029413" cy="6100133"/>
            <a:chOff x="0" y="0"/>
            <a:chExt cx="1986928" cy="24099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929" cy="2409929"/>
            </a:xfrm>
            <a:custGeom>
              <a:avLst/>
              <a:gdLst/>
              <a:ahLst/>
              <a:cxnLst/>
              <a:rect l="l" t="t" r="r" b="b"/>
              <a:pathLst>
                <a:path w="1986929" h="2409929">
                  <a:moveTo>
                    <a:pt x="52337" y="0"/>
                  </a:moveTo>
                  <a:lnTo>
                    <a:pt x="1934591" y="0"/>
                  </a:lnTo>
                  <a:cubicBezTo>
                    <a:pt x="1963496" y="0"/>
                    <a:pt x="1986929" y="23432"/>
                    <a:pt x="1986929" y="52337"/>
                  </a:cubicBezTo>
                  <a:lnTo>
                    <a:pt x="1986929" y="2357592"/>
                  </a:lnTo>
                  <a:cubicBezTo>
                    <a:pt x="1986929" y="2386497"/>
                    <a:pt x="1963496" y="2409929"/>
                    <a:pt x="1934591" y="2409929"/>
                  </a:cubicBezTo>
                  <a:lnTo>
                    <a:pt x="52337" y="2409929"/>
                  </a:lnTo>
                  <a:cubicBezTo>
                    <a:pt x="23432" y="2409929"/>
                    <a:pt x="0" y="2386497"/>
                    <a:pt x="0" y="2357592"/>
                  </a:cubicBezTo>
                  <a:lnTo>
                    <a:pt x="0" y="52337"/>
                  </a:lnTo>
                  <a:cubicBezTo>
                    <a:pt x="0" y="23432"/>
                    <a:pt x="23432" y="0"/>
                    <a:pt x="52337" y="0"/>
                  </a:cubicBezTo>
                  <a:close/>
                </a:path>
              </a:pathLst>
            </a:custGeom>
            <a:solidFill>
              <a:srgbClr val="80DF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6928" cy="2448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488951"/>
            <a:ext cx="4775200" cy="528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2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Pontos Positivos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Facilidade de uso;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Biblioteca rica de componentes;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Documentação completa;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Desenvolvimento ágil;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Integração com JavaScript;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Compatibilidade entre;</a:t>
            </a:r>
          </a:p>
          <a:p>
            <a:pPr algn="just">
              <a:lnSpc>
                <a:spcPts val="4624"/>
              </a:lnSpc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navegadores;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Personalização via Sass;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740907" y="440242"/>
            <a:ext cx="5029413" cy="6100133"/>
            <a:chOff x="0" y="0"/>
            <a:chExt cx="1986928" cy="24099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6929" cy="2409929"/>
            </a:xfrm>
            <a:custGeom>
              <a:avLst/>
              <a:gdLst/>
              <a:ahLst/>
              <a:cxnLst/>
              <a:rect l="l" t="t" r="r" b="b"/>
              <a:pathLst>
                <a:path w="1986929" h="2409929">
                  <a:moveTo>
                    <a:pt x="52337" y="0"/>
                  </a:moveTo>
                  <a:lnTo>
                    <a:pt x="1934591" y="0"/>
                  </a:lnTo>
                  <a:cubicBezTo>
                    <a:pt x="1963496" y="0"/>
                    <a:pt x="1986929" y="23432"/>
                    <a:pt x="1986929" y="52337"/>
                  </a:cubicBezTo>
                  <a:lnTo>
                    <a:pt x="1986929" y="2357592"/>
                  </a:lnTo>
                  <a:cubicBezTo>
                    <a:pt x="1986929" y="2386497"/>
                    <a:pt x="1963496" y="2409929"/>
                    <a:pt x="1934591" y="2409929"/>
                  </a:cubicBezTo>
                  <a:lnTo>
                    <a:pt x="52337" y="2409929"/>
                  </a:lnTo>
                  <a:cubicBezTo>
                    <a:pt x="23432" y="2409929"/>
                    <a:pt x="0" y="2386497"/>
                    <a:pt x="0" y="2357592"/>
                  </a:cubicBezTo>
                  <a:lnTo>
                    <a:pt x="0" y="52337"/>
                  </a:lnTo>
                  <a:cubicBezTo>
                    <a:pt x="0" y="23432"/>
                    <a:pt x="23432" y="0"/>
                    <a:pt x="52337" y="0"/>
                  </a:cubicBezTo>
                  <a:close/>
                </a:path>
              </a:pathLst>
            </a:custGeom>
            <a:solidFill>
              <a:srgbClr val="FF6F6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86928" cy="2448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40907" y="411988"/>
            <a:ext cx="5916803" cy="587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2"/>
              </a:lnSpc>
            </a:pPr>
            <a:r>
              <a:rPr lang="en-US" sz="2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     Pontos Negaticos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Visual genérico;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Carga de código desnecessário;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Dependência de classes </a:t>
            </a:r>
          </a:p>
          <a:p>
            <a:pPr algn="just">
              <a:lnSpc>
                <a:spcPts val="4624"/>
              </a:lnSpc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pré-definidas;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Documentação completa;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Dificuldade de personalização </a:t>
            </a:r>
          </a:p>
          <a:p>
            <a:pPr algn="just">
              <a:lnSpc>
                <a:spcPts val="4624"/>
              </a:lnSpc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profunda;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Menor controle sobre design;</a:t>
            </a:r>
          </a:p>
          <a:p>
            <a:pPr marL="489397" lvl="1" indent="-244699" algn="just">
              <a:lnSpc>
                <a:spcPts val="4624"/>
              </a:lnSpc>
              <a:buFont typeface="Arial"/>
              <a:buChar char="•"/>
            </a:pPr>
            <a:r>
              <a:rPr lang="en-US" sz="22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Abstrai demais o CSS;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DB60271-CC36-038E-7174-CCC14F968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60884B-2136-4D1A-CED1-B37E0F8D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98" y="491153"/>
            <a:ext cx="10593993" cy="10294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latin typeface="+mj-lt"/>
                <a:ea typeface="+mj-ea"/>
                <a:cs typeface="+mj-cs"/>
              </a:rPr>
              <a:t>Comparação com outros frameworks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E2E62C6-EEEE-5B74-3538-68A753B90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621192"/>
              </p:ext>
            </p:extLst>
          </p:nvPr>
        </p:nvGraphicFramePr>
        <p:xfrm>
          <a:off x="459406" y="1989695"/>
          <a:ext cx="11159779" cy="4517457"/>
        </p:xfrm>
        <a:graphic>
          <a:graphicData uri="http://schemas.openxmlformats.org/drawingml/2006/table">
            <a:tbl>
              <a:tblPr firstRow="1" firstCol="1" bandRow="1"/>
              <a:tblGrid>
                <a:gridCol w="1496151">
                  <a:extLst>
                    <a:ext uri="{9D8B030D-6E8A-4147-A177-3AD203B41FA5}">
                      <a16:colId xmlns:a16="http://schemas.microsoft.com/office/drawing/2014/main" val="537092775"/>
                    </a:ext>
                  </a:extLst>
                </a:gridCol>
                <a:gridCol w="1449795">
                  <a:extLst>
                    <a:ext uri="{9D8B030D-6E8A-4147-A177-3AD203B41FA5}">
                      <a16:colId xmlns:a16="http://schemas.microsoft.com/office/drawing/2014/main" val="4086892809"/>
                    </a:ext>
                  </a:extLst>
                </a:gridCol>
                <a:gridCol w="1954924">
                  <a:extLst>
                    <a:ext uri="{9D8B030D-6E8A-4147-A177-3AD203B41FA5}">
                      <a16:colId xmlns:a16="http://schemas.microsoft.com/office/drawing/2014/main" val="3210368855"/>
                    </a:ext>
                  </a:extLst>
                </a:gridCol>
                <a:gridCol w="6258909">
                  <a:extLst>
                    <a:ext uri="{9D8B030D-6E8A-4147-A177-3AD203B41FA5}">
                      <a16:colId xmlns:a16="http://schemas.microsoft.com/office/drawing/2014/main" val="2687142810"/>
                    </a:ext>
                  </a:extLst>
                </a:gridCol>
              </a:tblGrid>
              <a:tr h="406664"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Comparação de Frameworks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709" marR="78709" marT="39355" marB="393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43904"/>
                  </a:ext>
                </a:extLst>
              </a:tr>
              <a:tr h="362607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Tipo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Foco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Comparação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118034"/>
                  </a:ext>
                </a:extLst>
              </a:tr>
              <a:tr h="55105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Bootstrap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 de Design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Layout, Estilos e Responsividade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Focado em </a:t>
                      </a: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design pronto</a:t>
                      </a: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componentes visuais</a:t>
                      </a: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Não lida com lógica ou dados dinâmicos.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109140"/>
                  </a:ext>
                </a:extLst>
              </a:tr>
              <a:tr h="7992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React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Biblioteca JavaScript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Componentização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 Interatividade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React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foca na </a:t>
                      </a: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lógica e interatividade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da interface, enquanto o Bootstrap foca apenas no design visual e layout.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741270"/>
                  </a:ext>
                </a:extLst>
              </a:tr>
              <a:tr h="7992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Vue.js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 JavaScript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Reatividade e Componentização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Vue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lida com </a:t>
                      </a: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dados dinâmicos e interações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enquanto o Bootstrap oferece apenas </a:t>
                      </a: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componentes visuais prontos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98961"/>
                  </a:ext>
                </a:extLst>
              </a:tr>
              <a:tr h="7992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Angular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 Completo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Estrutura Completa para Apps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Angular fornece uma </a:t>
                      </a: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estrutura robusta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(rotas, serviços, formulários, etc.), enquanto o Bootstrap apenas resolve o visual da interface.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40583"/>
                  </a:ext>
                </a:extLst>
              </a:tr>
              <a:tr h="7992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Svelte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 JavaScript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Desempenho e Código Otimizado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400" b="0" i="0" u="none" strike="noStrike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Svelte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cria interfaces de forma mais eficiente e otimizada, enquanto o Bootstrap foca em </a:t>
                      </a:r>
                      <a:r>
                        <a:rPr lang="pt-BR" sz="14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componentes prontos</a:t>
                      </a:r>
                      <a:r>
                        <a:rPr lang="pt-BR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sem interatividade intensa.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032" marR="59032" marT="81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0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85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88F99D-4280-6FEE-2561-2606BB95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40" y="657118"/>
            <a:ext cx="2580806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Diferenças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25B47AA-F8B8-1702-7F91-E81C7E871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10094"/>
              </p:ext>
            </p:extLst>
          </p:nvPr>
        </p:nvGraphicFramePr>
        <p:xfrm>
          <a:off x="716640" y="1533337"/>
          <a:ext cx="10758720" cy="4962056"/>
        </p:xfrm>
        <a:graphic>
          <a:graphicData uri="http://schemas.openxmlformats.org/drawingml/2006/table">
            <a:tbl>
              <a:tblPr firstRow="1" firstCol="1" bandRow="1"/>
              <a:tblGrid>
                <a:gridCol w="1960982">
                  <a:extLst>
                    <a:ext uri="{9D8B030D-6E8A-4147-A177-3AD203B41FA5}">
                      <a16:colId xmlns:a16="http://schemas.microsoft.com/office/drawing/2014/main" val="2818421267"/>
                    </a:ext>
                  </a:extLst>
                </a:gridCol>
                <a:gridCol w="2683725">
                  <a:extLst>
                    <a:ext uri="{9D8B030D-6E8A-4147-A177-3AD203B41FA5}">
                      <a16:colId xmlns:a16="http://schemas.microsoft.com/office/drawing/2014/main" val="1493011283"/>
                    </a:ext>
                  </a:extLst>
                </a:gridCol>
                <a:gridCol w="6114013">
                  <a:extLst>
                    <a:ext uri="{9D8B030D-6E8A-4147-A177-3AD203B41FA5}">
                      <a16:colId xmlns:a16="http://schemas.microsoft.com/office/drawing/2014/main" val="3755568351"/>
                    </a:ext>
                  </a:extLst>
                </a:gridCol>
              </a:tblGrid>
              <a:tr h="573290">
                <a:tc gridSpan="3">
                  <a:txBody>
                    <a:bodyPr/>
                    <a:lstStyle/>
                    <a:p>
                      <a:pPr marL="18288" marR="246888"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Diferenças de Frameworks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7212" marR="137212" marT="68606" marB="686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37799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marR="246888"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Framework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Foco Principal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ctr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Quando Usar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59694"/>
                  </a:ext>
                </a:extLst>
              </a:tr>
              <a:tr h="790856">
                <a:tc>
                  <a:txBody>
                    <a:bodyPr/>
                    <a:lstStyle/>
                    <a:p>
                      <a:pPr marR="246888"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Bootstrap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82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Design e Layout Responsivo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  <a:tabLst>
                          <a:tab pos="3540125" algn="l"/>
                        </a:tabLst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Prototipagem rápida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sites e </a:t>
                      </a: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landing pages 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simples.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98261"/>
                  </a:ext>
                </a:extLst>
              </a:tr>
              <a:tr h="790856">
                <a:tc>
                  <a:txBody>
                    <a:bodyPr/>
                    <a:lstStyle/>
                    <a:p>
                      <a:pPr marR="246888"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React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82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Construção de interfaces dinâmicas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  <a:tabLst>
                          <a:tab pos="3540125" algn="l"/>
                        </a:tabLst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SPAs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plataformas de </a:t>
                      </a: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alta interatividade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 manipulação de dados.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179786"/>
                  </a:ext>
                </a:extLst>
              </a:tr>
              <a:tr h="790856">
                <a:tc>
                  <a:txBody>
                    <a:bodyPr/>
                    <a:lstStyle/>
                    <a:p>
                      <a:pPr marR="246888"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Vue.js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82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Interfaces reativas e dinâmicas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  <a:tabLst>
                          <a:tab pos="3540125" algn="l"/>
                        </a:tabLst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Projetos com </a:t>
                      </a: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interatividade moderada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e boa flexibilidade.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444525"/>
                  </a:ext>
                </a:extLst>
              </a:tr>
              <a:tr h="790856">
                <a:tc>
                  <a:txBody>
                    <a:bodyPr/>
                    <a:lstStyle/>
                    <a:p>
                      <a:pPr marR="246888"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Angular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82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Aplicações grandes e estruturadas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just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  <a:tabLst>
                          <a:tab pos="3540125" algn="l"/>
                        </a:tabLst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Sistemas empresariais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grandes equipes</a:t>
                      </a: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e projetos complexos.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552822"/>
                  </a:ext>
                </a:extLst>
              </a:tr>
              <a:tr h="790856">
                <a:tc>
                  <a:txBody>
                    <a:bodyPr/>
                    <a:lstStyle/>
                    <a:p>
                      <a:pPr marR="246888" algn="ctr" fontAlgn="ctr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Svelte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l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</a:pPr>
                      <a:r>
                        <a:rPr lang="pt-BR" sz="18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Performance e baixo tamanho de bundle</a:t>
                      </a:r>
                      <a:endParaRPr lang="pt-BR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6888" algn="l" fontAlgn="t">
                        <a:lnSpc>
                          <a:spcPct val="115000"/>
                        </a:lnSpc>
                        <a:spcAft>
                          <a:spcPts val="2200"/>
                        </a:spcAft>
                        <a:buNone/>
                        <a:tabLst>
                          <a:tab pos="3540125" algn="l"/>
                        </a:tabLst>
                      </a:pPr>
                      <a:r>
                        <a:rPr lang="pt-BR" sz="18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Aplicações pequenas a médias</a:t>
                      </a:r>
                      <a:r>
                        <a:rPr lang="pt-BR" sz="18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com foco em </a:t>
                      </a:r>
                      <a:r>
                        <a:rPr lang="pt-BR" sz="18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desempenho e velocidade</a:t>
                      </a:r>
                      <a:r>
                        <a:rPr lang="pt-BR" sz="18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pt-BR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909" marR="102909" marT="1429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228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65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7C308-87DE-2F33-7DBE-00DDD383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64" y="365125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Instalação e Configuração</a:t>
            </a:r>
          </a:p>
        </p:txBody>
      </p:sp>
      <p:pic>
        <p:nvPicPr>
          <p:cNvPr id="4" name="bandicam 2025-04-12 23-14-41-336">
            <a:hlinkClick r:id="" action="ppaction://media"/>
            <a:extLst>
              <a:ext uri="{FF2B5EF4-FFF2-40B4-BE49-F238E27FC236}">
                <a16:creationId xmlns:a16="http://schemas.microsoft.com/office/drawing/2014/main" id="{B5F88FB7-4220-6F6D-D628-41D3943D5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64" y="1509631"/>
            <a:ext cx="10881272" cy="49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1738</Words>
  <Application>Microsoft Office PowerPoint</Application>
  <PresentationFormat>Widescreen</PresentationFormat>
  <Paragraphs>204</Paragraphs>
  <Slides>40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7" baseType="lpstr">
      <vt:lpstr>Aptos</vt:lpstr>
      <vt:lpstr>Aptos Display</vt:lpstr>
      <vt:lpstr>Arial</vt:lpstr>
      <vt:lpstr>Open Sans</vt:lpstr>
      <vt:lpstr>Open Sans Bold</vt:lpstr>
      <vt:lpstr>Symbol</vt:lpstr>
      <vt:lpstr>Tema do Office</vt:lpstr>
      <vt:lpstr>Bootstrap</vt:lpstr>
      <vt:lpstr>Apresentação do PowerPoint</vt:lpstr>
      <vt:lpstr>O que é um framework front-end?</vt:lpstr>
      <vt:lpstr>História do Bootstrap</vt:lpstr>
      <vt:lpstr>Evolução</vt:lpstr>
      <vt:lpstr>Apresentação do PowerPoint</vt:lpstr>
      <vt:lpstr>Comparação com outros frameworks</vt:lpstr>
      <vt:lpstr>Diferenças</vt:lpstr>
      <vt:lpstr>Instalação e Configuração</vt:lpstr>
      <vt:lpstr>Sobre Bootstrap</vt:lpstr>
      <vt:lpstr>Exemplo Prático</vt:lpstr>
      <vt:lpstr>Exemplo Prático</vt:lpstr>
      <vt:lpstr>Exemplo Prático</vt:lpstr>
      <vt:lpstr>Apresentação do Site do Bootstrap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Pedro Henrique Oliveira Fontes</dc:creator>
  <cp:lastModifiedBy>Pedro Henrique Oliveira Fontes</cp:lastModifiedBy>
  <cp:revision>2</cp:revision>
  <dcterms:created xsi:type="dcterms:W3CDTF">2025-04-21T12:23:39Z</dcterms:created>
  <dcterms:modified xsi:type="dcterms:W3CDTF">2025-04-24T20:37:03Z</dcterms:modified>
</cp:coreProperties>
</file>